
<file path=[Content_Types].xml><?xml version="1.0" encoding="utf-8"?>
<Types xmlns="http://schemas.openxmlformats.org/package/2006/content-types">
  <Override PartName="/_rels/.rels" ContentType="application/vnd.openxmlformats-package.relationships+xml"/>
  <Override PartName="/ppt/slides/_rels/slide43.xml.rels" ContentType="application/vnd.openxmlformats-package.relationships+xml"/>
  <Override PartName="/ppt/slides/_rels/slide42.xml.rels" ContentType="application/vnd.openxmlformats-package.relationships+xml"/>
  <Override PartName="/ppt/slides/_rels/slide41.xml.rels" ContentType="application/vnd.openxmlformats-package.relationships+xml"/>
  <Override PartName="/ppt/slides/_rels/slide40.xml.rels" ContentType="application/vnd.openxmlformats-package.relationships+xml"/>
  <Override PartName="/ppt/slides/_rels/slide39.xml.rels" ContentType="application/vnd.openxmlformats-package.relationships+xml"/>
  <Override PartName="/ppt/slides/_rels/slide38.xml.rels" ContentType="application/vnd.openxmlformats-package.relationships+xml"/>
  <Override PartName="/ppt/slides/_rels/slide37.xml.rels" ContentType="application/vnd.openxmlformats-package.relationships+xml"/>
  <Override PartName="/ppt/slides/_rels/slide36.xml.rels" ContentType="application/vnd.openxmlformats-package.relationships+xml"/>
  <Override PartName="/ppt/slides/_rels/slide35.xml.rels" ContentType="application/vnd.openxmlformats-package.relationships+xml"/>
  <Override PartName="/ppt/slides/_rels/slide45.xml.rels" ContentType="application/vnd.openxmlformats-package.relationships+xml"/>
  <Override PartName="/ppt/slides/_rels/slide34.xml.rels" ContentType="application/vnd.openxmlformats-package.relationships+xml"/>
  <Override PartName="/ppt/slides/_rels/slide44.xml.rels" ContentType="application/vnd.openxmlformats-package.relationships+xml"/>
  <Override PartName="/ppt/slides/_rels/slide33.xml.rels" ContentType="application/vnd.openxmlformats-package.relationships+xml"/>
  <Override PartName="/ppt/slides/_rels/slide30.xml.rels" ContentType="application/vnd.openxmlformats-package.relationships+xml"/>
  <Override PartName="/ppt/slides/_rels/slide26.xml.rels" ContentType="application/vnd.openxmlformats-package.relationships+xml"/>
  <Override PartName="/ppt/slides/_rels/slide10.xml.rels" ContentType="application/vnd.openxmlformats-package.relationships+xml"/>
  <Override PartName="/ppt/slides/_rels/slide17.xml.rels" ContentType="application/vnd.openxmlformats-package.relationships+xml"/>
  <Override PartName="/ppt/slides/_rels/slide9.xml.rels" ContentType="application/vnd.openxmlformats-package.relationships+xml"/>
  <Override PartName="/ppt/slides/_rels/slide24.xml.rels" ContentType="application/vnd.openxmlformats-package.relationships+xml"/>
  <Override PartName="/ppt/slides/_rels/slide2.xml.rels" ContentType="application/vnd.openxmlformats-package.relationships+xml"/>
  <Override PartName="/ppt/slides/_rels/slide8.xml.rels" ContentType="application/vnd.openxmlformats-package.relationships+xml"/>
  <Override PartName="/ppt/slides/_rels/slide23.xml.rels" ContentType="application/vnd.openxmlformats-package.relationships+xml"/>
  <Override PartName="/ppt/slides/_rels/slide1.xml.rels" ContentType="application/vnd.openxmlformats-package.relationships+xml"/>
  <Override PartName="/ppt/slides/_rels/slide29.xml.rels" ContentType="application/vnd.openxmlformats-package.relationships+xml"/>
  <Override PartName="/ppt/slides/_rels/slide7.xml.rels" ContentType="application/vnd.openxmlformats-package.relationships+xml"/>
  <Override PartName="/ppt/slides/_rels/slide28.xml.rels" ContentType="application/vnd.openxmlformats-package.relationships+xml"/>
  <Override PartName="/ppt/slides/_rels/slide6.xml.rels" ContentType="application/vnd.openxmlformats-package.relationships+xml"/>
  <Override PartName="/ppt/slides/_rels/slide25.xml.rels" ContentType="application/vnd.openxmlformats-package.relationships+xml"/>
  <Override PartName="/ppt/slides/_rels/slide3.xml.rels" ContentType="application/vnd.openxmlformats-package.relationships+xml"/>
  <Override PartName="/ppt/slides/_rels/slide11.xml.rels" ContentType="application/vnd.openxmlformats-package.relationships+xml"/>
  <Override PartName="/ppt/slides/_rels/slide18.xml.rels" ContentType="application/vnd.openxmlformats-package.relationships+xml"/>
  <Override PartName="/ppt/slides/_rels/slide4.xml.rels" ContentType="application/vnd.openxmlformats-package.relationships+xml"/>
  <Override PartName="/ppt/slides/_rels/slide12.xml.rels" ContentType="application/vnd.openxmlformats-package.relationships+xml"/>
  <Override PartName="/ppt/slides/_rels/slide19.xml.rels" ContentType="application/vnd.openxmlformats-package.relationships+xml"/>
  <Override PartName="/ppt/slides/_rels/slide27.xml.rels" ContentType="application/vnd.openxmlformats-package.relationships+xml"/>
  <Override PartName="/ppt/slides/_rels/slide5.xml.rels" ContentType="application/vnd.openxmlformats-package.relationships+xml"/>
  <Override PartName="/ppt/slides/_rels/slide13.xml.rels" ContentType="application/vnd.openxmlformats-package.relationships+xml"/>
  <Override PartName="/ppt/slides/_rels/slide14.xml.rels" ContentType="application/vnd.openxmlformats-package.relationships+xml"/>
  <Override PartName="/ppt/slides/_rels/slide22.xml.rels" ContentType="application/vnd.openxmlformats-package.relationships+xml"/>
  <Override PartName="/ppt/slides/_rels/slide15.xml.rels" ContentType="application/vnd.openxmlformats-package.relationships+xml"/>
  <Override PartName="/ppt/slides/_rels/slide16.xml.rels" ContentType="application/vnd.openxmlformats-package.relationships+xml"/>
  <Override PartName="/ppt/slides/_rels/slide31.xml.rels" ContentType="application/vnd.openxmlformats-package.relationships+xml"/>
  <Override PartName="/ppt/slides/_rels/slide20.xml.rels" ContentType="application/vnd.openxmlformats-package.relationships+xml"/>
  <Override PartName="/ppt/slides/_rels/slide32.xml.rels" ContentType="application/vnd.openxmlformats-package.relationships+xml"/>
  <Override PartName="/ppt/slides/_rels/slide21.xml.rels" ContentType="application/vnd.openxmlformats-package.relationships+xml"/>
  <Override PartName="/ppt/slides/slide45.xml" ContentType="application/vnd.openxmlformats-officedocument.presentationml.slide+xml"/>
  <Override PartName="/ppt/slides/slide44.xml" ContentType="application/vnd.openxmlformats-officedocument.presentationml.slide+xml"/>
  <Override PartName="/ppt/slides/slide43.xml" ContentType="application/vnd.openxmlformats-officedocument.presentationml.slide+xml"/>
  <Override PartName="/ppt/slides/slide42.xml" ContentType="application/vnd.openxmlformats-officedocument.presentationml.slide+xml"/>
  <Override PartName="/ppt/slides/slide41.xml" ContentType="application/vnd.openxmlformats-officedocument.presentationml.slide+xml"/>
  <Override PartName="/ppt/slides/slide40.xml" ContentType="application/vnd.openxmlformats-officedocument.presentationml.slide+xml"/>
  <Override PartName="/ppt/slides/slide39.xml" ContentType="application/vnd.openxmlformats-officedocument.presentationml.slide+xml"/>
  <Override PartName="/ppt/slides/slide38.xml" ContentType="application/vnd.openxmlformats-officedocument.presentationml.slide+xml"/>
  <Override PartName="/ppt/slides/slide37.xml" ContentType="application/vnd.openxmlformats-officedocument.presentationml.slide+xml"/>
  <Override PartName="/ppt/slides/slide36.xml" ContentType="application/vnd.openxmlformats-officedocument.presentationml.slide+xml"/>
  <Override PartName="/ppt/slides/slide35.xml" ContentType="application/vnd.openxmlformats-officedocument.presentationml.slide+xml"/>
  <Override PartName="/ppt/slides/slide34.xml" ContentType="application/vnd.openxmlformats-officedocument.presentationml.slide+xml"/>
  <Override PartName="/ppt/slides/slide33.xml" ContentType="application/vnd.openxmlformats-officedocument.presentationml.slide+xml"/>
  <Override PartName="/ppt/slides/slide32.xml" ContentType="application/vnd.openxmlformats-officedocument.presentationml.slide+xml"/>
  <Override PartName="/ppt/slides/slide31.xml" ContentType="application/vnd.openxmlformats-officedocument.presentationml.slide+xml"/>
  <Override PartName="/ppt/slides/slide30.xml" ContentType="application/vnd.openxmlformats-officedocument.presentationml.slide+xml"/>
  <Override PartName="/ppt/slides/slide22.xml" ContentType="application/vnd.openxmlformats-officedocument.presentationml.slide+xml"/>
  <Override PartName="/ppt/slides/slide29.xml" ContentType="application/vnd.openxmlformats-officedocument.presentationml.slide+xml"/>
  <Override PartName="/ppt/slides/slide7.xml" ContentType="application/vnd.openxmlformats-officedocument.presentationml.slide+xml"/>
  <Override PartName="/ppt/slides/slide21.xml" ContentType="application/vnd.openxmlformats-officedocument.presentationml.slide+xml"/>
  <Override PartName="/ppt/slides/slide28.xml" ContentType="application/vnd.openxmlformats-officedocument.presentationml.slide+xml"/>
  <Override PartName="/ppt/slides/slide6.xml" ContentType="application/vnd.openxmlformats-officedocument.presentationml.slide+xml"/>
  <Override PartName="/ppt/slides/slide20.xml" ContentType="application/vnd.openxmlformats-officedocument.presentationml.slide+xml"/>
  <Override PartName="/ppt/slides/slide27.xml" ContentType="application/vnd.openxmlformats-officedocument.presentationml.slide+xml"/>
  <Override PartName="/ppt/slides/slide5.xml" ContentType="application/vnd.openxmlformats-officedocument.presentationml.slide+xml"/>
  <Override PartName="/ppt/slides/slide26.xml" ContentType="application/vnd.openxmlformats-officedocument.presentationml.slide+xml"/>
  <Override PartName="/ppt/slides/slide4.xml" ContentType="application/vnd.openxmlformats-officedocument.presentationml.slide+xml"/>
  <Override PartName="/ppt/slides/slide25.xml" ContentType="application/vnd.openxmlformats-officedocument.presentationml.slide+xml"/>
  <Override PartName="/ppt/slides/slide3.xml" ContentType="application/vnd.openxmlformats-officedocument.presentationml.slide+xml"/>
  <Override PartName="/ppt/slides/slide24.xml" ContentType="application/vnd.openxmlformats-officedocument.presentationml.slide+xml"/>
  <Override PartName="/ppt/slides/slide2.xml" ContentType="application/vnd.openxmlformats-officedocument.presentationml.slide+xml"/>
  <Override PartName="/ppt/slides/slide8.xml" ContentType="application/vnd.openxmlformats-officedocument.presentationml.slide+xml"/>
  <Override PartName="/ppt/slides/slide10.xml" ContentType="application/vnd.openxmlformats-officedocument.presentationml.slide+xml"/>
  <Override PartName="/ppt/slides/slide23.xml" ContentType="application/vnd.openxmlformats-officedocument.presentationml.slide+xml"/>
  <Override PartName="/ppt/slides/slide1.xml" ContentType="application/vnd.openxmlformats-officedocument.presentationml.slide+xml"/>
  <Override PartName="/ppt/slides/slide19.xml" ContentType="application/vnd.openxmlformats-officedocument.presentationml.slide+xml"/>
  <Override PartName="/ppt/slides/slide9.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Layouts/slideLayout24.xml" ContentType="application/vnd.openxmlformats-officedocument.presentationml.slideLayout+xml"/>
  <Override PartName="/ppt/slideLayouts/slideLayout23.xml" ContentType="application/vnd.openxmlformats-officedocument.presentationml.slideLayout+xml"/>
  <Override PartName="/ppt/slideLayouts/slideLayout21.xml" ContentType="application/vnd.openxmlformats-officedocument.presentationml.slideLayout+xml"/>
  <Override PartName="/ppt/slideLayouts/slideLayout20.xml" ContentType="application/vnd.openxmlformats-officedocument.presentationml.slideLayout+xml"/>
  <Override PartName="/ppt/slideLayouts/slideLayout19.xml" ContentType="application/vnd.openxmlformats-officedocument.presentationml.slideLayout+xml"/>
  <Override PartName="/ppt/slideLayouts/slideLayout9.xml" ContentType="application/vnd.openxmlformats-officedocument.presentationml.slideLayout+xml"/>
  <Override PartName="/ppt/slideLayouts/slideLayout18.xml" ContentType="application/vnd.openxmlformats-officedocument.presentationml.slideLayout+xml"/>
  <Override PartName="/ppt/slideLayouts/slideLayout10.xml" ContentType="application/vnd.openxmlformats-officedocument.presentationml.slideLayout+xml"/>
  <Override PartName="/ppt/slideLayouts/slideLayout1.xml" ContentType="application/vnd.openxmlformats-officedocument.presentationml.slideLayout+xml"/>
  <Override PartName="/ppt/slideLayouts/slideLayout8.xml" ContentType="application/vnd.openxmlformats-officedocument.presentationml.slideLayout+xml"/>
  <Override PartName="/ppt/slideLayouts/slideLayout17.xml" ContentType="application/vnd.openxmlformats-officedocument.presentationml.slideLayout+xml"/>
  <Override PartName="/ppt/slideLayouts/slideLayout2.xml" ContentType="application/vnd.openxmlformats-officedocument.presentationml.slideLayout+xml"/>
  <Override PartName="/ppt/slideLayouts/slideLayout11.xml" ContentType="application/vnd.openxmlformats-officedocument.presentationml.slideLayout+xml"/>
  <Override PartName="/ppt/slideLayouts/slideLayout3.xml" ContentType="application/vnd.openxmlformats-officedocument.presentationml.slideLayout+xml"/>
  <Override PartName="/ppt/slideLayouts/slideLayout12.xml" ContentType="application/vnd.openxmlformats-officedocument.presentationml.slideLayout+xml"/>
  <Override PartName="/ppt/slideLayouts/slideLayout4.xml" ContentType="application/vnd.openxmlformats-officedocument.presentationml.slideLayout+xml"/>
  <Override PartName="/ppt/slideLayouts/slideLayout13.xml" ContentType="application/vnd.openxmlformats-officedocument.presentationml.slideLayout+xml"/>
  <Override PartName="/ppt/slideLayouts/_rels/slideLayout24.xml.rels" ContentType="application/vnd.openxmlformats-package.relationships+xml"/>
  <Override PartName="/ppt/slideLayouts/_rels/slideLayout23.xml.rels" ContentType="application/vnd.openxmlformats-package.relationships+xml"/>
  <Override PartName="/ppt/slideLayouts/_rels/slideLayout10.xml.rels" ContentType="application/vnd.openxmlformats-package.relationships+xml"/>
  <Override PartName="/ppt/slideLayouts/_rels/slideLayout17.xml.rels" ContentType="application/vnd.openxmlformats-package.relationships+xml"/>
  <Override PartName="/ppt/slideLayouts/_rels/slideLayout9.xml.rels" ContentType="application/vnd.openxmlformats-package.relationships+xml"/>
  <Override PartName="/ppt/slideLayouts/_rels/slideLayout2.xml.rels" ContentType="application/vnd.openxmlformats-package.relationships+xml"/>
  <Override PartName="/ppt/slideLayouts/_rels/slideLayout8.xml.rels" ContentType="application/vnd.openxmlformats-package.relationships+xml"/>
  <Override PartName="/ppt/slideLayouts/_rels/slideLayout1.xml.rels" ContentType="application/vnd.openxmlformats-package.relationships+xml"/>
  <Override PartName="/ppt/slideLayouts/_rels/slideLayout7.xml.rels" ContentType="application/vnd.openxmlformats-package.relationships+xml"/>
  <Override PartName="/ppt/slideLayouts/_rels/slideLayout6.xml.rels" ContentType="application/vnd.openxmlformats-package.relationships+xml"/>
  <Override PartName="/ppt/slideLayouts/_rels/slideLayout5.xml.rels" ContentType="application/vnd.openxmlformats-package.relationships+xml"/>
  <Override PartName="/ppt/slideLayouts/_rels/slideLayout4.xml.rels" ContentType="application/vnd.openxmlformats-package.relationships+xml"/>
  <Override PartName="/ppt/slideLayouts/_rels/slideLayout3.xml.rels" ContentType="application/vnd.openxmlformats-package.relationships+xml"/>
  <Override PartName="/ppt/slideLayouts/_rels/slideLayout11.xml.rels" ContentType="application/vnd.openxmlformats-package.relationships+xml"/>
  <Override PartName="/ppt/slideLayouts/_rels/slideLayout18.xml.rels" ContentType="application/vnd.openxmlformats-package.relationships+xml"/>
  <Override PartName="/ppt/slideLayouts/_rels/slideLayout12.xml.rels" ContentType="application/vnd.openxmlformats-package.relationships+xml"/>
  <Override PartName="/ppt/slideLayouts/_rels/slideLayout19.xml.rels" ContentType="application/vnd.openxmlformats-package.relationships+xml"/>
  <Override PartName="/ppt/slideLayouts/_rels/slideLayout13.xml.rels" ContentType="application/vnd.openxmlformats-package.relationships+xml"/>
  <Override PartName="/ppt/slideLayouts/_rels/slideLayout14.xml.rels" ContentType="application/vnd.openxmlformats-package.relationships+xml"/>
  <Override PartName="/ppt/slideLayouts/_rels/slideLayout22.xml.rels" ContentType="application/vnd.openxmlformats-package.relationships+xml"/>
  <Override PartName="/ppt/slideLayouts/_rels/slideLayout15.xml.rels" ContentType="application/vnd.openxmlformats-package.relationships+xml"/>
  <Override PartName="/ppt/slideLayouts/_rels/slideLayout16.xml.rels" ContentType="application/vnd.openxmlformats-package.relationships+xml"/>
  <Override PartName="/ppt/slideLayouts/_rels/slideLayout20.xml.rels" ContentType="application/vnd.openxmlformats-package.relationships+xml"/>
  <Override PartName="/ppt/slideLayouts/_rels/slideLayout21.xml.rels" ContentType="application/vnd.openxmlformats-package.relationships+xml"/>
  <Override PartName="/ppt/slideLayouts/slideLayout5.xml" ContentType="application/vnd.openxmlformats-officedocument.presentationml.slideLayout+xml"/>
  <Override PartName="/ppt/slideLayouts/slideLayout14.xml" ContentType="application/vnd.openxmlformats-officedocument.presentationml.slideLayout+xml"/>
  <Override PartName="/ppt/slideLayouts/slideLayout6.xml" ContentType="application/vnd.openxmlformats-officedocument.presentationml.slideLayout+xml"/>
  <Override PartName="/ppt/slideLayouts/slideLayout15.xml" ContentType="application/vnd.openxmlformats-officedocument.presentationml.slideLayout+xml"/>
  <Override PartName="/ppt/slideLayouts/slideLayout7.xml" ContentType="application/vnd.openxmlformats-officedocument.presentationml.slideLayout+xml"/>
  <Override PartName="/ppt/slideLayouts/slideLayout16.xml" ContentType="application/vnd.openxmlformats-officedocument.presentationml.slideLayout+xml"/>
  <Override PartName="/ppt/slideLayouts/slideLayout22.xml" ContentType="application/vnd.openxmlformats-officedocument.presentationml.slideLayout+xml"/>
  <Override PartName="/ppt/_rels/presentation.xml.rels" ContentType="application/vnd.openxmlformats-package.relationships+xml"/>
  <Override PartName="/ppt/media/image68.png" ContentType="image/png"/>
  <Override PartName="/ppt/media/image67.png" ContentType="image/png"/>
  <Override PartName="/ppt/media/image66.png" ContentType="image/png"/>
  <Override PartName="/ppt/media/image65.png" ContentType="image/png"/>
  <Override PartName="/ppt/media/image64.png" ContentType="image/png"/>
  <Override PartName="/ppt/media/image63.png" ContentType="image/png"/>
  <Override PartName="/ppt/media/image62.png" ContentType="image/png"/>
  <Override PartName="/ppt/media/image61.wmf" ContentType="image/x-wmf"/>
  <Override PartName="/ppt/media/image60.wmf" ContentType="image/x-wmf"/>
  <Override PartName="/ppt/media/image50.png" ContentType="image/png"/>
  <Override PartName="/ppt/media/image49.png" ContentType="image/png"/>
  <Override PartName="/ppt/media/image48.png" ContentType="image/png"/>
  <Override PartName="/ppt/media/image47.png" ContentType="image/png"/>
  <Override PartName="/ppt/media/image20.png" ContentType="image/png"/>
  <Override PartName="/ppt/media/image55.png" ContentType="image/png"/>
  <Override PartName="/ppt/media/image5.png" ContentType="image/png"/>
  <Override PartName="/ppt/media/image19.png" ContentType="image/png"/>
  <Override PartName="/ppt/media/image18.png" ContentType="image/png"/>
  <Override PartName="/ppt/media/image17.png" ContentType="image/png"/>
  <Override PartName="/ppt/media/image16.png" ContentType="image/png"/>
  <Override PartName="/ppt/media/image15.png" ContentType="image/png"/>
  <Override PartName="/ppt/media/image14.png" ContentType="image/png"/>
  <Override PartName="/ppt/media/image13.png" ContentType="image/png"/>
  <Override PartName="/ppt/media/image12.png" ContentType="image/png"/>
  <Override PartName="/ppt/media/image11.png" ContentType="image/png"/>
  <Override PartName="/ppt/media/image21.png" ContentType="image/png"/>
  <Override PartName="/ppt/media/image56.png" ContentType="image/png"/>
  <Override PartName="/ppt/media/image6.png" ContentType="image/png"/>
  <Override PartName="/ppt/media/image51.png" ContentType="image/png"/>
  <Override PartName="/ppt/media/image1.png" ContentType="image/png"/>
  <Override PartName="/ppt/media/image36.png" ContentType="image/png"/>
  <Override PartName="/ppt/media/image22.png" ContentType="image/png"/>
  <Override PartName="/ppt/media/image57.png" ContentType="image/png"/>
  <Override PartName="/ppt/media/image7.png" ContentType="image/png"/>
  <Override PartName="/ppt/media/image52.png" ContentType="image/png"/>
  <Override PartName="/ppt/media/image2.png" ContentType="image/png"/>
  <Override PartName="/ppt/media/image37.png" ContentType="image/png"/>
  <Override PartName="/ppt/media/image53.png" ContentType="image/png"/>
  <Override PartName="/ppt/media/image3.png" ContentType="image/png"/>
  <Override PartName="/ppt/media/image38.png" ContentType="image/png"/>
  <Override PartName="/ppt/media/image54.png" ContentType="image/png"/>
  <Override PartName="/ppt/media/image4.png" ContentType="image/png"/>
  <Override PartName="/ppt/media/image39.png" ContentType="image/png"/>
  <Override PartName="/ppt/media/image58.png" ContentType="image/png"/>
  <Override PartName="/ppt/media/image8.png" ContentType="image/png"/>
  <Override PartName="/ppt/media/image23.png" ContentType="image/png"/>
  <Override PartName="/ppt/media/image10.png" ContentType="image/png"/>
  <Override PartName="/ppt/media/image59.png" ContentType="image/png"/>
  <Override PartName="/ppt/media/image9.png" ContentType="image/png"/>
  <Override PartName="/ppt/media/image24.png" ContentType="image/png"/>
  <Override PartName="/ppt/media/image25.png" ContentType="image/png"/>
  <Override PartName="/ppt/media/image26.png" ContentType="image/png"/>
  <Override PartName="/ppt/media/image27.png" ContentType="image/png"/>
  <Override PartName="/ppt/media/image28.png" ContentType="image/png"/>
  <Override PartName="/ppt/media/image29.png" ContentType="image/png"/>
  <Override PartName="/ppt/media/image30.png" ContentType="image/png"/>
  <Override PartName="/ppt/media/image31.png" ContentType="image/png"/>
  <Override PartName="/ppt/media/image32.png" ContentType="image/png"/>
  <Override PartName="/ppt/media/image33.png" ContentType="image/png"/>
  <Override PartName="/ppt/media/image34.png" ContentType="image/png"/>
  <Override PartName="/ppt/media/image35.png" ContentType="image/png"/>
  <Override PartName="/ppt/media/image40.png" ContentType="image/png"/>
  <Override PartName="/ppt/media/image41.png" ContentType="image/png"/>
  <Override PartName="/ppt/media/image42.png" ContentType="image/png"/>
  <Override PartName="/ppt/media/image43.png" ContentType="image/png"/>
  <Override PartName="/ppt/media/image44.png" ContentType="image/png"/>
  <Override PartName="/ppt/media/image45.png" ContentType="image/png"/>
  <Override PartName="/ppt/media/image46.png" ContentType="image/png"/>
  <Override PartName="/ppt/theme/theme2.xml" ContentType="application/vnd.openxmlformats-officedocument.theme+xml"/>
  <Override PartName="/ppt/theme/theme1.xml" ContentType="application/vnd.openxmlformats-officedocument.theme+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2.xml" ContentType="application/vnd.openxmlformats-officedocument.presentationml.slideMaster+xml"/>
  <Override PartName="/ppt/slideMasters/slideMaster1.xml" ContentType="application/vnd.openxmlformats-officedocument.presentationml.slideMaster+xml"/>
  <Override PartName="/ppt/presentation.xml" ContentType="application/vnd.openxmlformats-officedocument.presentationml.presentation.main+xml"/>
  <Override PartName="/docProps/custom.xml" ContentType="application/vnd.openxmlformats-officedocument.custom-properties+xml"/>
  <Override PartName="/docProps/app.xml" ContentType="application/vnd.openxmlformats-officedocument.extended-properties+xml"/>
  <Override PartName="/docProps/core.xml" ContentType="application/vnd.openxmlformats-package.core-properties+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5" r:id="rId43"/>
    <p:sldId id="296" r:id="rId44"/>
    <p:sldId id="297" r:id="rId45"/>
    <p:sldId id="298" r:id="rId46"/>
    <p:sldId id="299" r:id="rId47"/>
    <p:sldId id="300" r:id="rId48"/>
  </p:sldIdLst>
  <p:sldSz cx="12192000" cy="6858000"/>
  <p:notesSz cx="7772400" cy="100584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slide" Target="slides/slide32.xml"/><Relationship Id="rId36" Type="http://schemas.openxmlformats.org/officeDocument/2006/relationships/slide" Target="slides/slide33.xml"/><Relationship Id="rId37" Type="http://schemas.openxmlformats.org/officeDocument/2006/relationships/slide" Target="slides/slide34.xml"/><Relationship Id="rId38" Type="http://schemas.openxmlformats.org/officeDocument/2006/relationships/slide" Target="slides/slide35.xml"/><Relationship Id="rId39" Type="http://schemas.openxmlformats.org/officeDocument/2006/relationships/slide" Target="slides/slide36.xml"/><Relationship Id="rId40" Type="http://schemas.openxmlformats.org/officeDocument/2006/relationships/slide" Target="slides/slide37.xml"/><Relationship Id="rId41" Type="http://schemas.openxmlformats.org/officeDocument/2006/relationships/slide" Target="slides/slide38.xml"/><Relationship Id="rId42" Type="http://schemas.openxmlformats.org/officeDocument/2006/relationships/slide" Target="slides/slide39.xml"/><Relationship Id="rId43" Type="http://schemas.openxmlformats.org/officeDocument/2006/relationships/slide" Target="slides/slide40.xml"/><Relationship Id="rId44" Type="http://schemas.openxmlformats.org/officeDocument/2006/relationships/slide" Target="slides/slide41.xml"/><Relationship Id="rId45" Type="http://schemas.openxmlformats.org/officeDocument/2006/relationships/slide" Target="slides/slide42.xml"/><Relationship Id="rId46" Type="http://schemas.openxmlformats.org/officeDocument/2006/relationships/slide" Target="slides/slide43.xml"/><Relationship Id="rId47" Type="http://schemas.openxmlformats.org/officeDocument/2006/relationships/slide" Target="slides/slide44.xml"/><Relationship Id="rId48" Type="http://schemas.openxmlformats.org/officeDocument/2006/relationships/slide" Target="slides/slide45.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40" name="PlaceHolder 1"/>
          <p:cNvSpPr>
            <a:spLocks noGrp="1"/>
          </p:cNvSpPr>
          <p:nvPr>
            <p:ph type="title"/>
          </p:nvPr>
        </p:nvSpPr>
        <p:spPr>
          <a:xfrm>
            <a:off x="609480" y="273600"/>
            <a:ext cx="10972440" cy="1144800"/>
          </a:xfrm>
          <a:prstGeom prst="rect">
            <a:avLst/>
          </a:prstGeom>
        </p:spPr>
        <p:txBody>
          <a:bodyPr lIns="0" rIns="0" tIns="0" bIns="0" anchor="ctr"/>
          <a:p>
            <a:endParaRPr b="0" lang="zh-CN" sz="1800" spc="-1" strike="noStrike">
              <a:solidFill>
                <a:srgbClr val="000000"/>
              </a:solidFill>
              <a:uFill>
                <a:solidFill>
                  <a:srgbClr val="ffffff"/>
                </a:solidFill>
              </a:uFill>
              <a:latin typeface="Century Gothic"/>
            </a:endParaRPr>
          </a:p>
        </p:txBody>
      </p:sp>
      <p:sp>
        <p:nvSpPr>
          <p:cNvPr id="41" name="PlaceHolder 2"/>
          <p:cNvSpPr>
            <a:spLocks noGrp="1"/>
          </p:cNvSpPr>
          <p:nvPr>
            <p:ph type="body"/>
          </p:nvPr>
        </p:nvSpPr>
        <p:spPr>
          <a:xfrm>
            <a:off x="609480" y="1604520"/>
            <a:ext cx="10972440" cy="1896840"/>
          </a:xfrm>
          <a:prstGeom prst="rect">
            <a:avLst/>
          </a:prstGeom>
        </p:spPr>
        <p:txBody>
          <a:bodyPr lIns="0" rIns="0" tIns="0" bIns="0">
            <a:normAutofit/>
          </a:bodyPr>
          <a:p>
            <a:endParaRPr b="0" lang="zh-CN" sz="1800" spc="-1" strike="noStrike">
              <a:solidFill>
                <a:srgbClr val="404040"/>
              </a:solidFill>
              <a:uFill>
                <a:solidFill>
                  <a:srgbClr val="ffffff"/>
                </a:solidFill>
              </a:uFill>
              <a:latin typeface="Century Gothic"/>
            </a:endParaRPr>
          </a:p>
        </p:txBody>
      </p:sp>
      <p:sp>
        <p:nvSpPr>
          <p:cNvPr id="42" name="PlaceHolder 3"/>
          <p:cNvSpPr>
            <a:spLocks noGrp="1"/>
          </p:cNvSpPr>
          <p:nvPr>
            <p:ph type="body"/>
          </p:nvPr>
        </p:nvSpPr>
        <p:spPr>
          <a:xfrm>
            <a:off x="609480" y="3682080"/>
            <a:ext cx="10972440" cy="1896840"/>
          </a:xfrm>
          <a:prstGeom prst="rect">
            <a:avLst/>
          </a:prstGeom>
        </p:spPr>
        <p:txBody>
          <a:bodyPr lIns="0" rIns="0" tIns="0" bIns="0">
            <a:normAutofit/>
          </a:bodyPr>
          <a:p>
            <a:endParaRPr b="0" lang="zh-CN" sz="1800" spc="-1" strike="noStrike">
              <a:solidFill>
                <a:srgbClr val="404040"/>
              </a:solidFill>
              <a:uFill>
                <a:solidFill>
                  <a:srgbClr val="ffffff"/>
                </a:solidFill>
              </a:uFill>
              <a:latin typeface="Century Gothic"/>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43" name="PlaceHolder 1"/>
          <p:cNvSpPr>
            <a:spLocks noGrp="1"/>
          </p:cNvSpPr>
          <p:nvPr>
            <p:ph type="title"/>
          </p:nvPr>
        </p:nvSpPr>
        <p:spPr>
          <a:xfrm>
            <a:off x="609480" y="273600"/>
            <a:ext cx="10972440" cy="1144800"/>
          </a:xfrm>
          <a:prstGeom prst="rect">
            <a:avLst/>
          </a:prstGeom>
        </p:spPr>
        <p:txBody>
          <a:bodyPr lIns="0" rIns="0" tIns="0" bIns="0" anchor="ctr"/>
          <a:p>
            <a:endParaRPr b="0" lang="zh-CN" sz="1800" spc="-1" strike="noStrike">
              <a:solidFill>
                <a:srgbClr val="000000"/>
              </a:solidFill>
              <a:uFill>
                <a:solidFill>
                  <a:srgbClr val="ffffff"/>
                </a:solidFill>
              </a:uFill>
              <a:latin typeface="Century Gothic"/>
            </a:endParaRPr>
          </a:p>
        </p:txBody>
      </p:sp>
      <p:sp>
        <p:nvSpPr>
          <p:cNvPr id="44" name="PlaceHolder 2"/>
          <p:cNvSpPr>
            <a:spLocks noGrp="1"/>
          </p:cNvSpPr>
          <p:nvPr>
            <p:ph type="body"/>
          </p:nvPr>
        </p:nvSpPr>
        <p:spPr>
          <a:xfrm>
            <a:off x="609480" y="1604520"/>
            <a:ext cx="5354280" cy="1896840"/>
          </a:xfrm>
          <a:prstGeom prst="rect">
            <a:avLst/>
          </a:prstGeom>
        </p:spPr>
        <p:txBody>
          <a:bodyPr lIns="0" rIns="0" tIns="0" bIns="0">
            <a:normAutofit/>
          </a:bodyPr>
          <a:p>
            <a:endParaRPr b="0" lang="zh-CN" sz="1800" spc="-1" strike="noStrike">
              <a:solidFill>
                <a:srgbClr val="404040"/>
              </a:solidFill>
              <a:uFill>
                <a:solidFill>
                  <a:srgbClr val="ffffff"/>
                </a:solidFill>
              </a:uFill>
              <a:latin typeface="Century Gothic"/>
            </a:endParaRPr>
          </a:p>
        </p:txBody>
      </p:sp>
      <p:sp>
        <p:nvSpPr>
          <p:cNvPr id="45" name="PlaceHolder 3"/>
          <p:cNvSpPr>
            <a:spLocks noGrp="1"/>
          </p:cNvSpPr>
          <p:nvPr>
            <p:ph type="body"/>
          </p:nvPr>
        </p:nvSpPr>
        <p:spPr>
          <a:xfrm>
            <a:off x="6231960" y="1604520"/>
            <a:ext cx="5354280" cy="1896840"/>
          </a:xfrm>
          <a:prstGeom prst="rect">
            <a:avLst/>
          </a:prstGeom>
        </p:spPr>
        <p:txBody>
          <a:bodyPr lIns="0" rIns="0" tIns="0" bIns="0">
            <a:normAutofit/>
          </a:bodyPr>
          <a:p>
            <a:endParaRPr b="0" lang="zh-CN" sz="1800" spc="-1" strike="noStrike">
              <a:solidFill>
                <a:srgbClr val="404040"/>
              </a:solidFill>
              <a:uFill>
                <a:solidFill>
                  <a:srgbClr val="ffffff"/>
                </a:solidFill>
              </a:uFill>
              <a:latin typeface="Century Gothic"/>
            </a:endParaRPr>
          </a:p>
        </p:txBody>
      </p:sp>
      <p:sp>
        <p:nvSpPr>
          <p:cNvPr id="46" name="PlaceHolder 4"/>
          <p:cNvSpPr>
            <a:spLocks noGrp="1"/>
          </p:cNvSpPr>
          <p:nvPr>
            <p:ph type="body"/>
          </p:nvPr>
        </p:nvSpPr>
        <p:spPr>
          <a:xfrm>
            <a:off x="6231960" y="3682080"/>
            <a:ext cx="5354280" cy="1896840"/>
          </a:xfrm>
          <a:prstGeom prst="rect">
            <a:avLst/>
          </a:prstGeom>
        </p:spPr>
        <p:txBody>
          <a:bodyPr lIns="0" rIns="0" tIns="0" bIns="0">
            <a:normAutofit/>
          </a:bodyPr>
          <a:p>
            <a:endParaRPr b="0" lang="zh-CN" sz="1800" spc="-1" strike="noStrike">
              <a:solidFill>
                <a:srgbClr val="404040"/>
              </a:solidFill>
              <a:uFill>
                <a:solidFill>
                  <a:srgbClr val="ffffff"/>
                </a:solidFill>
              </a:uFill>
              <a:latin typeface="Century Gothic"/>
            </a:endParaRPr>
          </a:p>
        </p:txBody>
      </p:sp>
      <p:sp>
        <p:nvSpPr>
          <p:cNvPr id="47" name="PlaceHolder 5"/>
          <p:cNvSpPr>
            <a:spLocks noGrp="1"/>
          </p:cNvSpPr>
          <p:nvPr>
            <p:ph type="body"/>
          </p:nvPr>
        </p:nvSpPr>
        <p:spPr>
          <a:xfrm>
            <a:off x="609480" y="3682080"/>
            <a:ext cx="5354280" cy="1896840"/>
          </a:xfrm>
          <a:prstGeom prst="rect">
            <a:avLst/>
          </a:prstGeom>
        </p:spPr>
        <p:txBody>
          <a:bodyPr lIns="0" rIns="0" tIns="0" bIns="0">
            <a:normAutofit/>
          </a:bodyPr>
          <a:p>
            <a:endParaRPr b="0" lang="zh-CN" sz="1800" spc="-1" strike="noStrike">
              <a:solidFill>
                <a:srgbClr val="404040"/>
              </a:solidFill>
              <a:uFill>
                <a:solidFill>
                  <a:srgbClr val="ffffff"/>
                </a:solidFill>
              </a:uFill>
              <a:latin typeface="Century Gothic"/>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609480" y="273600"/>
            <a:ext cx="10972440" cy="1144800"/>
          </a:xfrm>
          <a:prstGeom prst="rect">
            <a:avLst/>
          </a:prstGeom>
        </p:spPr>
        <p:txBody>
          <a:bodyPr lIns="0" rIns="0" tIns="0" bIns="0" anchor="ctr"/>
          <a:p>
            <a:endParaRPr b="0" lang="zh-CN" sz="1800" spc="-1" strike="noStrike">
              <a:solidFill>
                <a:srgbClr val="000000"/>
              </a:solidFill>
              <a:uFill>
                <a:solidFill>
                  <a:srgbClr val="ffffff"/>
                </a:solidFill>
              </a:uFill>
              <a:latin typeface="Century Gothic"/>
            </a:endParaRPr>
          </a:p>
        </p:txBody>
      </p:sp>
      <p:sp>
        <p:nvSpPr>
          <p:cNvPr id="49" name="PlaceHolder 2"/>
          <p:cNvSpPr>
            <a:spLocks noGrp="1"/>
          </p:cNvSpPr>
          <p:nvPr>
            <p:ph type="body"/>
          </p:nvPr>
        </p:nvSpPr>
        <p:spPr>
          <a:xfrm>
            <a:off x="609480" y="1604520"/>
            <a:ext cx="3533040" cy="1896840"/>
          </a:xfrm>
          <a:prstGeom prst="rect">
            <a:avLst/>
          </a:prstGeom>
        </p:spPr>
        <p:txBody>
          <a:bodyPr lIns="0" rIns="0" tIns="0" bIns="0">
            <a:normAutofit/>
          </a:bodyPr>
          <a:p>
            <a:endParaRPr b="0" lang="zh-CN" sz="1800" spc="-1" strike="noStrike">
              <a:solidFill>
                <a:srgbClr val="404040"/>
              </a:solidFill>
              <a:uFill>
                <a:solidFill>
                  <a:srgbClr val="ffffff"/>
                </a:solidFill>
              </a:uFill>
              <a:latin typeface="Century Gothic"/>
            </a:endParaRPr>
          </a:p>
        </p:txBody>
      </p:sp>
      <p:sp>
        <p:nvSpPr>
          <p:cNvPr id="50" name="PlaceHolder 3"/>
          <p:cNvSpPr>
            <a:spLocks noGrp="1"/>
          </p:cNvSpPr>
          <p:nvPr>
            <p:ph type="body"/>
          </p:nvPr>
        </p:nvSpPr>
        <p:spPr>
          <a:xfrm>
            <a:off x="4319640" y="1604520"/>
            <a:ext cx="3533040" cy="1896840"/>
          </a:xfrm>
          <a:prstGeom prst="rect">
            <a:avLst/>
          </a:prstGeom>
        </p:spPr>
        <p:txBody>
          <a:bodyPr lIns="0" rIns="0" tIns="0" bIns="0">
            <a:normAutofit/>
          </a:bodyPr>
          <a:p>
            <a:endParaRPr b="0" lang="zh-CN" sz="1800" spc="-1" strike="noStrike">
              <a:solidFill>
                <a:srgbClr val="404040"/>
              </a:solidFill>
              <a:uFill>
                <a:solidFill>
                  <a:srgbClr val="ffffff"/>
                </a:solidFill>
              </a:uFill>
              <a:latin typeface="Century Gothic"/>
            </a:endParaRPr>
          </a:p>
        </p:txBody>
      </p:sp>
      <p:sp>
        <p:nvSpPr>
          <p:cNvPr id="51" name="PlaceHolder 4"/>
          <p:cNvSpPr>
            <a:spLocks noGrp="1"/>
          </p:cNvSpPr>
          <p:nvPr>
            <p:ph type="body"/>
          </p:nvPr>
        </p:nvSpPr>
        <p:spPr>
          <a:xfrm>
            <a:off x="8029800" y="1604520"/>
            <a:ext cx="3533040" cy="1896840"/>
          </a:xfrm>
          <a:prstGeom prst="rect">
            <a:avLst/>
          </a:prstGeom>
        </p:spPr>
        <p:txBody>
          <a:bodyPr lIns="0" rIns="0" tIns="0" bIns="0">
            <a:normAutofit/>
          </a:bodyPr>
          <a:p>
            <a:endParaRPr b="0" lang="zh-CN" sz="1800" spc="-1" strike="noStrike">
              <a:solidFill>
                <a:srgbClr val="404040"/>
              </a:solidFill>
              <a:uFill>
                <a:solidFill>
                  <a:srgbClr val="ffffff"/>
                </a:solidFill>
              </a:uFill>
              <a:latin typeface="Century Gothic"/>
            </a:endParaRPr>
          </a:p>
        </p:txBody>
      </p:sp>
      <p:sp>
        <p:nvSpPr>
          <p:cNvPr id="52" name="PlaceHolder 5"/>
          <p:cNvSpPr>
            <a:spLocks noGrp="1"/>
          </p:cNvSpPr>
          <p:nvPr>
            <p:ph type="body"/>
          </p:nvPr>
        </p:nvSpPr>
        <p:spPr>
          <a:xfrm>
            <a:off x="8029800" y="3682080"/>
            <a:ext cx="3533040" cy="1896840"/>
          </a:xfrm>
          <a:prstGeom prst="rect">
            <a:avLst/>
          </a:prstGeom>
        </p:spPr>
        <p:txBody>
          <a:bodyPr lIns="0" rIns="0" tIns="0" bIns="0">
            <a:normAutofit/>
          </a:bodyPr>
          <a:p>
            <a:endParaRPr b="0" lang="zh-CN" sz="1800" spc="-1" strike="noStrike">
              <a:solidFill>
                <a:srgbClr val="404040"/>
              </a:solidFill>
              <a:uFill>
                <a:solidFill>
                  <a:srgbClr val="ffffff"/>
                </a:solidFill>
              </a:uFill>
              <a:latin typeface="Century Gothic"/>
            </a:endParaRPr>
          </a:p>
        </p:txBody>
      </p:sp>
      <p:sp>
        <p:nvSpPr>
          <p:cNvPr id="53" name="PlaceHolder 6"/>
          <p:cNvSpPr>
            <a:spLocks noGrp="1"/>
          </p:cNvSpPr>
          <p:nvPr>
            <p:ph type="body"/>
          </p:nvPr>
        </p:nvSpPr>
        <p:spPr>
          <a:xfrm>
            <a:off x="4319640" y="3682080"/>
            <a:ext cx="3533040" cy="1896840"/>
          </a:xfrm>
          <a:prstGeom prst="rect">
            <a:avLst/>
          </a:prstGeom>
        </p:spPr>
        <p:txBody>
          <a:bodyPr lIns="0" rIns="0" tIns="0" bIns="0">
            <a:normAutofit/>
          </a:bodyPr>
          <a:p>
            <a:endParaRPr b="0" lang="zh-CN" sz="1800" spc="-1" strike="noStrike">
              <a:solidFill>
                <a:srgbClr val="404040"/>
              </a:solidFill>
              <a:uFill>
                <a:solidFill>
                  <a:srgbClr val="ffffff"/>
                </a:solidFill>
              </a:uFill>
              <a:latin typeface="Century Gothic"/>
            </a:endParaRPr>
          </a:p>
        </p:txBody>
      </p:sp>
      <p:sp>
        <p:nvSpPr>
          <p:cNvPr id="54" name="PlaceHolder 7"/>
          <p:cNvSpPr>
            <a:spLocks noGrp="1"/>
          </p:cNvSpPr>
          <p:nvPr>
            <p:ph type="body"/>
          </p:nvPr>
        </p:nvSpPr>
        <p:spPr>
          <a:xfrm>
            <a:off x="609480" y="3682080"/>
            <a:ext cx="3533040" cy="1896840"/>
          </a:xfrm>
          <a:prstGeom prst="rect">
            <a:avLst/>
          </a:prstGeom>
        </p:spPr>
        <p:txBody>
          <a:bodyPr lIns="0" rIns="0" tIns="0" bIns="0">
            <a:normAutofit/>
          </a:bodyPr>
          <a:p>
            <a:endParaRPr b="0" lang="zh-CN" sz="1800" spc="-1" strike="noStrike">
              <a:solidFill>
                <a:srgbClr val="404040"/>
              </a:solidFill>
              <a:uFill>
                <a:solidFill>
                  <a:srgbClr val="ffffff"/>
                </a:solidFill>
              </a:uFill>
              <a:latin typeface="Century Gothic"/>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69" name="PlaceHolder 1"/>
          <p:cNvSpPr>
            <a:spLocks noGrp="1"/>
          </p:cNvSpPr>
          <p:nvPr>
            <p:ph type="title"/>
          </p:nvPr>
        </p:nvSpPr>
        <p:spPr>
          <a:xfrm>
            <a:off x="609480" y="273600"/>
            <a:ext cx="10972440" cy="1144800"/>
          </a:xfrm>
          <a:prstGeom prst="rect">
            <a:avLst/>
          </a:prstGeom>
        </p:spPr>
        <p:txBody>
          <a:bodyPr lIns="0" rIns="0" tIns="0" bIns="0" anchor="ctr"/>
          <a:p>
            <a:endParaRPr b="0" lang="zh-CN" sz="1800" spc="-1" strike="noStrike">
              <a:solidFill>
                <a:srgbClr val="000000"/>
              </a:solidFill>
              <a:uFill>
                <a:solidFill>
                  <a:srgbClr val="ffffff"/>
                </a:solidFill>
              </a:uFill>
              <a:latin typeface="Century Gothic"/>
            </a:endParaRPr>
          </a:p>
        </p:txBody>
      </p:sp>
      <p:sp>
        <p:nvSpPr>
          <p:cNvPr id="70" name="PlaceHolder 2"/>
          <p:cNvSpPr>
            <a:spLocks noGrp="1"/>
          </p:cNvSpPr>
          <p:nvPr>
            <p:ph type="subTitle"/>
          </p:nvPr>
        </p:nvSpPr>
        <p:spPr>
          <a:xfrm>
            <a:off x="609480" y="1604520"/>
            <a:ext cx="10972440" cy="3977280"/>
          </a:xfrm>
          <a:prstGeom prst="rect">
            <a:avLst/>
          </a:prstGeom>
        </p:spPr>
        <p:txBody>
          <a:bodyPr lIns="0" rIns="0" tIns="0" bIns="0" anchor="ctr"/>
          <a:p>
            <a:pPr algn="ctr"/>
            <a:endParaRPr b="0" lang="en-US" sz="3200" spc="-1" strike="noStrike">
              <a:solidFill>
                <a:srgbClr val="000000"/>
              </a:solidFill>
              <a:uFill>
                <a:solidFill>
                  <a:srgbClr val="ffffff"/>
                </a:solidFill>
              </a:uFill>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1" name="PlaceHolder 1"/>
          <p:cNvSpPr>
            <a:spLocks noGrp="1"/>
          </p:cNvSpPr>
          <p:nvPr>
            <p:ph type="title"/>
          </p:nvPr>
        </p:nvSpPr>
        <p:spPr>
          <a:xfrm>
            <a:off x="609480" y="273600"/>
            <a:ext cx="10972440" cy="1144800"/>
          </a:xfrm>
          <a:prstGeom prst="rect">
            <a:avLst/>
          </a:prstGeom>
        </p:spPr>
        <p:txBody>
          <a:bodyPr lIns="0" rIns="0" tIns="0" bIns="0" anchor="ctr"/>
          <a:p>
            <a:endParaRPr b="0" lang="zh-CN" sz="1800" spc="-1" strike="noStrike">
              <a:solidFill>
                <a:srgbClr val="000000"/>
              </a:solidFill>
              <a:uFill>
                <a:solidFill>
                  <a:srgbClr val="ffffff"/>
                </a:solidFill>
              </a:uFill>
              <a:latin typeface="Century Gothic"/>
            </a:endParaRPr>
          </a:p>
        </p:txBody>
      </p:sp>
      <p:sp>
        <p:nvSpPr>
          <p:cNvPr id="72" name="PlaceHolder 2"/>
          <p:cNvSpPr>
            <a:spLocks noGrp="1"/>
          </p:cNvSpPr>
          <p:nvPr>
            <p:ph type="body"/>
          </p:nvPr>
        </p:nvSpPr>
        <p:spPr>
          <a:xfrm>
            <a:off x="609480" y="1604520"/>
            <a:ext cx="10972440" cy="3977280"/>
          </a:xfrm>
          <a:prstGeom prst="rect">
            <a:avLst/>
          </a:prstGeom>
        </p:spPr>
        <p:txBody>
          <a:bodyPr lIns="0" rIns="0" tIns="0" bIns="0">
            <a:normAutofit/>
          </a:bodyPr>
          <a:p>
            <a:endParaRPr b="0" lang="zh-CN" sz="1800" spc="-1" strike="noStrike">
              <a:solidFill>
                <a:srgbClr val="404040"/>
              </a:solidFill>
              <a:uFill>
                <a:solidFill>
                  <a:srgbClr val="ffffff"/>
                </a:solidFill>
              </a:uFill>
              <a:latin typeface="Century Gothic"/>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73" name="PlaceHolder 1"/>
          <p:cNvSpPr>
            <a:spLocks noGrp="1"/>
          </p:cNvSpPr>
          <p:nvPr>
            <p:ph type="title"/>
          </p:nvPr>
        </p:nvSpPr>
        <p:spPr>
          <a:xfrm>
            <a:off x="609480" y="273600"/>
            <a:ext cx="10972440" cy="1144800"/>
          </a:xfrm>
          <a:prstGeom prst="rect">
            <a:avLst/>
          </a:prstGeom>
        </p:spPr>
        <p:txBody>
          <a:bodyPr lIns="0" rIns="0" tIns="0" bIns="0" anchor="ctr"/>
          <a:p>
            <a:endParaRPr b="0" lang="zh-CN" sz="1800" spc="-1" strike="noStrike">
              <a:solidFill>
                <a:srgbClr val="000000"/>
              </a:solidFill>
              <a:uFill>
                <a:solidFill>
                  <a:srgbClr val="ffffff"/>
                </a:solidFill>
              </a:uFill>
              <a:latin typeface="Century Gothic"/>
            </a:endParaRPr>
          </a:p>
        </p:txBody>
      </p:sp>
      <p:sp>
        <p:nvSpPr>
          <p:cNvPr id="74" name="PlaceHolder 2"/>
          <p:cNvSpPr>
            <a:spLocks noGrp="1"/>
          </p:cNvSpPr>
          <p:nvPr>
            <p:ph type="body"/>
          </p:nvPr>
        </p:nvSpPr>
        <p:spPr>
          <a:xfrm>
            <a:off x="609480" y="1604520"/>
            <a:ext cx="5354280" cy="3977280"/>
          </a:xfrm>
          <a:prstGeom prst="rect">
            <a:avLst/>
          </a:prstGeom>
        </p:spPr>
        <p:txBody>
          <a:bodyPr lIns="0" rIns="0" tIns="0" bIns="0">
            <a:normAutofit/>
          </a:bodyPr>
          <a:p>
            <a:endParaRPr b="0" lang="zh-CN" sz="1800" spc="-1" strike="noStrike">
              <a:solidFill>
                <a:srgbClr val="404040"/>
              </a:solidFill>
              <a:uFill>
                <a:solidFill>
                  <a:srgbClr val="ffffff"/>
                </a:solidFill>
              </a:uFill>
              <a:latin typeface="Century Gothic"/>
            </a:endParaRPr>
          </a:p>
        </p:txBody>
      </p:sp>
      <p:sp>
        <p:nvSpPr>
          <p:cNvPr id="75" name="PlaceHolder 3"/>
          <p:cNvSpPr>
            <a:spLocks noGrp="1"/>
          </p:cNvSpPr>
          <p:nvPr>
            <p:ph type="body"/>
          </p:nvPr>
        </p:nvSpPr>
        <p:spPr>
          <a:xfrm>
            <a:off x="6231960" y="1604520"/>
            <a:ext cx="5354280" cy="3977280"/>
          </a:xfrm>
          <a:prstGeom prst="rect">
            <a:avLst/>
          </a:prstGeom>
        </p:spPr>
        <p:txBody>
          <a:bodyPr lIns="0" rIns="0" tIns="0" bIns="0">
            <a:normAutofit/>
          </a:bodyPr>
          <a:p>
            <a:endParaRPr b="0" lang="zh-CN" sz="1800" spc="-1" strike="noStrike">
              <a:solidFill>
                <a:srgbClr val="404040"/>
              </a:solidFill>
              <a:uFill>
                <a:solidFill>
                  <a:srgbClr val="ffffff"/>
                </a:solidFill>
              </a:uFill>
              <a:latin typeface="Century Gothic"/>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76" name="PlaceHolder 1"/>
          <p:cNvSpPr>
            <a:spLocks noGrp="1"/>
          </p:cNvSpPr>
          <p:nvPr>
            <p:ph type="title"/>
          </p:nvPr>
        </p:nvSpPr>
        <p:spPr>
          <a:xfrm>
            <a:off x="609480" y="273600"/>
            <a:ext cx="10972440" cy="1144800"/>
          </a:xfrm>
          <a:prstGeom prst="rect">
            <a:avLst/>
          </a:prstGeom>
        </p:spPr>
        <p:txBody>
          <a:bodyPr lIns="0" rIns="0" tIns="0" bIns="0" anchor="ctr"/>
          <a:p>
            <a:endParaRPr b="0" lang="zh-CN" sz="1800" spc="-1" strike="noStrike">
              <a:solidFill>
                <a:srgbClr val="000000"/>
              </a:solidFill>
              <a:uFill>
                <a:solidFill>
                  <a:srgbClr val="ffffff"/>
                </a:solidFill>
              </a:uFill>
              <a:latin typeface="Century Gothic"/>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77" name="PlaceHolder 1"/>
          <p:cNvSpPr>
            <a:spLocks noGrp="1"/>
          </p:cNvSpPr>
          <p:nvPr>
            <p:ph type="subTitle"/>
          </p:nvPr>
        </p:nvSpPr>
        <p:spPr>
          <a:xfrm>
            <a:off x="609480" y="273600"/>
            <a:ext cx="10972440" cy="5307840"/>
          </a:xfrm>
          <a:prstGeom prst="rect">
            <a:avLst/>
          </a:prstGeom>
        </p:spPr>
        <p:txBody>
          <a:bodyPr lIns="0" rIns="0" tIns="0" bIns="0" anchor="ctr"/>
          <a:p>
            <a:pPr algn="ctr"/>
            <a:endParaRPr b="0" lang="en-US" sz="3200" spc="-1" strike="noStrike">
              <a:solidFill>
                <a:srgbClr val="000000"/>
              </a:solidFill>
              <a:uFill>
                <a:solidFill>
                  <a:srgbClr val="ffffff"/>
                </a:solidFill>
              </a:uFill>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78" name="PlaceHolder 1"/>
          <p:cNvSpPr>
            <a:spLocks noGrp="1"/>
          </p:cNvSpPr>
          <p:nvPr>
            <p:ph type="title"/>
          </p:nvPr>
        </p:nvSpPr>
        <p:spPr>
          <a:xfrm>
            <a:off x="609480" y="273600"/>
            <a:ext cx="10972440" cy="1144800"/>
          </a:xfrm>
          <a:prstGeom prst="rect">
            <a:avLst/>
          </a:prstGeom>
        </p:spPr>
        <p:txBody>
          <a:bodyPr lIns="0" rIns="0" tIns="0" bIns="0" anchor="ctr"/>
          <a:p>
            <a:endParaRPr b="0" lang="zh-CN" sz="1800" spc="-1" strike="noStrike">
              <a:solidFill>
                <a:srgbClr val="000000"/>
              </a:solidFill>
              <a:uFill>
                <a:solidFill>
                  <a:srgbClr val="ffffff"/>
                </a:solidFill>
              </a:uFill>
              <a:latin typeface="Century Gothic"/>
            </a:endParaRPr>
          </a:p>
        </p:txBody>
      </p:sp>
      <p:sp>
        <p:nvSpPr>
          <p:cNvPr id="79" name="PlaceHolder 2"/>
          <p:cNvSpPr>
            <a:spLocks noGrp="1"/>
          </p:cNvSpPr>
          <p:nvPr>
            <p:ph type="body"/>
          </p:nvPr>
        </p:nvSpPr>
        <p:spPr>
          <a:xfrm>
            <a:off x="609480" y="1604520"/>
            <a:ext cx="5354280" cy="1896840"/>
          </a:xfrm>
          <a:prstGeom prst="rect">
            <a:avLst/>
          </a:prstGeom>
        </p:spPr>
        <p:txBody>
          <a:bodyPr lIns="0" rIns="0" tIns="0" bIns="0">
            <a:normAutofit/>
          </a:bodyPr>
          <a:p>
            <a:endParaRPr b="0" lang="zh-CN" sz="1800" spc="-1" strike="noStrike">
              <a:solidFill>
                <a:srgbClr val="404040"/>
              </a:solidFill>
              <a:uFill>
                <a:solidFill>
                  <a:srgbClr val="ffffff"/>
                </a:solidFill>
              </a:uFill>
              <a:latin typeface="Century Gothic"/>
            </a:endParaRPr>
          </a:p>
        </p:txBody>
      </p:sp>
      <p:sp>
        <p:nvSpPr>
          <p:cNvPr id="80" name="PlaceHolder 3"/>
          <p:cNvSpPr>
            <a:spLocks noGrp="1"/>
          </p:cNvSpPr>
          <p:nvPr>
            <p:ph type="body"/>
          </p:nvPr>
        </p:nvSpPr>
        <p:spPr>
          <a:xfrm>
            <a:off x="609480" y="3682080"/>
            <a:ext cx="5354280" cy="1896840"/>
          </a:xfrm>
          <a:prstGeom prst="rect">
            <a:avLst/>
          </a:prstGeom>
        </p:spPr>
        <p:txBody>
          <a:bodyPr lIns="0" rIns="0" tIns="0" bIns="0">
            <a:normAutofit/>
          </a:bodyPr>
          <a:p>
            <a:endParaRPr b="0" lang="zh-CN" sz="1800" spc="-1" strike="noStrike">
              <a:solidFill>
                <a:srgbClr val="404040"/>
              </a:solidFill>
              <a:uFill>
                <a:solidFill>
                  <a:srgbClr val="ffffff"/>
                </a:solidFill>
              </a:uFill>
              <a:latin typeface="Century Gothic"/>
            </a:endParaRPr>
          </a:p>
        </p:txBody>
      </p:sp>
      <p:sp>
        <p:nvSpPr>
          <p:cNvPr id="81" name="PlaceHolder 4"/>
          <p:cNvSpPr>
            <a:spLocks noGrp="1"/>
          </p:cNvSpPr>
          <p:nvPr>
            <p:ph type="body"/>
          </p:nvPr>
        </p:nvSpPr>
        <p:spPr>
          <a:xfrm>
            <a:off x="6231960" y="1604520"/>
            <a:ext cx="5354280" cy="3977280"/>
          </a:xfrm>
          <a:prstGeom prst="rect">
            <a:avLst/>
          </a:prstGeom>
        </p:spPr>
        <p:txBody>
          <a:bodyPr lIns="0" rIns="0" tIns="0" bIns="0">
            <a:normAutofit/>
          </a:bodyPr>
          <a:p>
            <a:endParaRPr b="0" lang="zh-CN" sz="1800" spc="-1" strike="noStrike">
              <a:solidFill>
                <a:srgbClr val="404040"/>
              </a:solidFill>
              <a:uFill>
                <a:solidFill>
                  <a:srgbClr val="ffffff"/>
                </a:solidFill>
              </a:uFill>
              <a:latin typeface="Century Gothic"/>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9" name="PlaceHolder 1"/>
          <p:cNvSpPr>
            <a:spLocks noGrp="1"/>
          </p:cNvSpPr>
          <p:nvPr>
            <p:ph type="title"/>
          </p:nvPr>
        </p:nvSpPr>
        <p:spPr>
          <a:xfrm>
            <a:off x="609480" y="273600"/>
            <a:ext cx="10972440" cy="1144800"/>
          </a:xfrm>
          <a:prstGeom prst="rect">
            <a:avLst/>
          </a:prstGeom>
        </p:spPr>
        <p:txBody>
          <a:bodyPr lIns="0" rIns="0" tIns="0" bIns="0" anchor="ctr"/>
          <a:p>
            <a:endParaRPr b="0" lang="zh-CN" sz="1800" spc="-1" strike="noStrike">
              <a:solidFill>
                <a:srgbClr val="000000"/>
              </a:solidFill>
              <a:uFill>
                <a:solidFill>
                  <a:srgbClr val="ffffff"/>
                </a:solidFill>
              </a:uFill>
              <a:latin typeface="Century Gothic"/>
            </a:endParaRPr>
          </a:p>
        </p:txBody>
      </p:sp>
      <p:sp>
        <p:nvSpPr>
          <p:cNvPr id="20" name="PlaceHolder 2"/>
          <p:cNvSpPr>
            <a:spLocks noGrp="1"/>
          </p:cNvSpPr>
          <p:nvPr>
            <p:ph type="subTitle"/>
          </p:nvPr>
        </p:nvSpPr>
        <p:spPr>
          <a:xfrm>
            <a:off x="609480" y="1604520"/>
            <a:ext cx="10972440" cy="3977280"/>
          </a:xfrm>
          <a:prstGeom prst="rect">
            <a:avLst/>
          </a:prstGeom>
        </p:spPr>
        <p:txBody>
          <a:bodyPr lIns="0" rIns="0" tIns="0" bIns="0" anchor="ctr"/>
          <a:p>
            <a:pPr algn="ctr"/>
            <a:endParaRPr b="0" lang="en-US" sz="3200" spc="-1" strike="noStrike">
              <a:solidFill>
                <a:srgbClr val="000000"/>
              </a:solidFill>
              <a:uFill>
                <a:solidFill>
                  <a:srgbClr val="ffffff"/>
                </a:solidFill>
              </a:uFill>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82" name="PlaceHolder 1"/>
          <p:cNvSpPr>
            <a:spLocks noGrp="1"/>
          </p:cNvSpPr>
          <p:nvPr>
            <p:ph type="title"/>
          </p:nvPr>
        </p:nvSpPr>
        <p:spPr>
          <a:xfrm>
            <a:off x="609480" y="273600"/>
            <a:ext cx="10972440" cy="1144800"/>
          </a:xfrm>
          <a:prstGeom prst="rect">
            <a:avLst/>
          </a:prstGeom>
        </p:spPr>
        <p:txBody>
          <a:bodyPr lIns="0" rIns="0" tIns="0" bIns="0" anchor="ctr"/>
          <a:p>
            <a:endParaRPr b="0" lang="zh-CN" sz="1800" spc="-1" strike="noStrike">
              <a:solidFill>
                <a:srgbClr val="000000"/>
              </a:solidFill>
              <a:uFill>
                <a:solidFill>
                  <a:srgbClr val="ffffff"/>
                </a:solidFill>
              </a:uFill>
              <a:latin typeface="Century Gothic"/>
            </a:endParaRPr>
          </a:p>
        </p:txBody>
      </p:sp>
      <p:sp>
        <p:nvSpPr>
          <p:cNvPr id="83" name="PlaceHolder 2"/>
          <p:cNvSpPr>
            <a:spLocks noGrp="1"/>
          </p:cNvSpPr>
          <p:nvPr>
            <p:ph type="body"/>
          </p:nvPr>
        </p:nvSpPr>
        <p:spPr>
          <a:xfrm>
            <a:off x="609480" y="1604520"/>
            <a:ext cx="5354280" cy="3977280"/>
          </a:xfrm>
          <a:prstGeom prst="rect">
            <a:avLst/>
          </a:prstGeom>
        </p:spPr>
        <p:txBody>
          <a:bodyPr lIns="0" rIns="0" tIns="0" bIns="0">
            <a:normAutofit/>
          </a:bodyPr>
          <a:p>
            <a:endParaRPr b="0" lang="zh-CN" sz="1800" spc="-1" strike="noStrike">
              <a:solidFill>
                <a:srgbClr val="404040"/>
              </a:solidFill>
              <a:uFill>
                <a:solidFill>
                  <a:srgbClr val="ffffff"/>
                </a:solidFill>
              </a:uFill>
              <a:latin typeface="Century Gothic"/>
            </a:endParaRPr>
          </a:p>
        </p:txBody>
      </p:sp>
      <p:sp>
        <p:nvSpPr>
          <p:cNvPr id="84" name="PlaceHolder 3"/>
          <p:cNvSpPr>
            <a:spLocks noGrp="1"/>
          </p:cNvSpPr>
          <p:nvPr>
            <p:ph type="body"/>
          </p:nvPr>
        </p:nvSpPr>
        <p:spPr>
          <a:xfrm>
            <a:off x="6231960" y="1604520"/>
            <a:ext cx="5354280" cy="1896840"/>
          </a:xfrm>
          <a:prstGeom prst="rect">
            <a:avLst/>
          </a:prstGeom>
        </p:spPr>
        <p:txBody>
          <a:bodyPr lIns="0" rIns="0" tIns="0" bIns="0">
            <a:normAutofit/>
          </a:bodyPr>
          <a:p>
            <a:endParaRPr b="0" lang="zh-CN" sz="1800" spc="-1" strike="noStrike">
              <a:solidFill>
                <a:srgbClr val="404040"/>
              </a:solidFill>
              <a:uFill>
                <a:solidFill>
                  <a:srgbClr val="ffffff"/>
                </a:solidFill>
              </a:uFill>
              <a:latin typeface="Century Gothic"/>
            </a:endParaRPr>
          </a:p>
        </p:txBody>
      </p:sp>
      <p:sp>
        <p:nvSpPr>
          <p:cNvPr id="85" name="PlaceHolder 4"/>
          <p:cNvSpPr>
            <a:spLocks noGrp="1"/>
          </p:cNvSpPr>
          <p:nvPr>
            <p:ph type="body"/>
          </p:nvPr>
        </p:nvSpPr>
        <p:spPr>
          <a:xfrm>
            <a:off x="6231960" y="3682080"/>
            <a:ext cx="5354280" cy="1896840"/>
          </a:xfrm>
          <a:prstGeom prst="rect">
            <a:avLst/>
          </a:prstGeom>
        </p:spPr>
        <p:txBody>
          <a:bodyPr lIns="0" rIns="0" tIns="0" bIns="0">
            <a:normAutofit/>
          </a:bodyPr>
          <a:p>
            <a:endParaRPr b="0" lang="zh-CN" sz="1800" spc="-1" strike="noStrike">
              <a:solidFill>
                <a:srgbClr val="404040"/>
              </a:solidFill>
              <a:uFill>
                <a:solidFill>
                  <a:srgbClr val="ffffff"/>
                </a:solidFill>
              </a:uFill>
              <a:latin typeface="Century Gothic"/>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86" name="PlaceHolder 1"/>
          <p:cNvSpPr>
            <a:spLocks noGrp="1"/>
          </p:cNvSpPr>
          <p:nvPr>
            <p:ph type="title"/>
          </p:nvPr>
        </p:nvSpPr>
        <p:spPr>
          <a:xfrm>
            <a:off x="609480" y="273600"/>
            <a:ext cx="10972440" cy="1144800"/>
          </a:xfrm>
          <a:prstGeom prst="rect">
            <a:avLst/>
          </a:prstGeom>
        </p:spPr>
        <p:txBody>
          <a:bodyPr lIns="0" rIns="0" tIns="0" bIns="0" anchor="ctr"/>
          <a:p>
            <a:endParaRPr b="0" lang="zh-CN" sz="1800" spc="-1" strike="noStrike">
              <a:solidFill>
                <a:srgbClr val="000000"/>
              </a:solidFill>
              <a:uFill>
                <a:solidFill>
                  <a:srgbClr val="ffffff"/>
                </a:solidFill>
              </a:uFill>
              <a:latin typeface="Century Gothic"/>
            </a:endParaRPr>
          </a:p>
        </p:txBody>
      </p:sp>
      <p:sp>
        <p:nvSpPr>
          <p:cNvPr id="87" name="PlaceHolder 2"/>
          <p:cNvSpPr>
            <a:spLocks noGrp="1"/>
          </p:cNvSpPr>
          <p:nvPr>
            <p:ph type="body"/>
          </p:nvPr>
        </p:nvSpPr>
        <p:spPr>
          <a:xfrm>
            <a:off x="609480" y="1604520"/>
            <a:ext cx="5354280" cy="1896840"/>
          </a:xfrm>
          <a:prstGeom prst="rect">
            <a:avLst/>
          </a:prstGeom>
        </p:spPr>
        <p:txBody>
          <a:bodyPr lIns="0" rIns="0" tIns="0" bIns="0">
            <a:normAutofit/>
          </a:bodyPr>
          <a:p>
            <a:endParaRPr b="0" lang="zh-CN" sz="1800" spc="-1" strike="noStrike">
              <a:solidFill>
                <a:srgbClr val="404040"/>
              </a:solidFill>
              <a:uFill>
                <a:solidFill>
                  <a:srgbClr val="ffffff"/>
                </a:solidFill>
              </a:uFill>
              <a:latin typeface="Century Gothic"/>
            </a:endParaRPr>
          </a:p>
        </p:txBody>
      </p:sp>
      <p:sp>
        <p:nvSpPr>
          <p:cNvPr id="88" name="PlaceHolder 3"/>
          <p:cNvSpPr>
            <a:spLocks noGrp="1"/>
          </p:cNvSpPr>
          <p:nvPr>
            <p:ph type="body"/>
          </p:nvPr>
        </p:nvSpPr>
        <p:spPr>
          <a:xfrm>
            <a:off x="6231960" y="1604520"/>
            <a:ext cx="5354280" cy="1896840"/>
          </a:xfrm>
          <a:prstGeom prst="rect">
            <a:avLst/>
          </a:prstGeom>
        </p:spPr>
        <p:txBody>
          <a:bodyPr lIns="0" rIns="0" tIns="0" bIns="0">
            <a:normAutofit/>
          </a:bodyPr>
          <a:p>
            <a:endParaRPr b="0" lang="zh-CN" sz="1800" spc="-1" strike="noStrike">
              <a:solidFill>
                <a:srgbClr val="404040"/>
              </a:solidFill>
              <a:uFill>
                <a:solidFill>
                  <a:srgbClr val="ffffff"/>
                </a:solidFill>
              </a:uFill>
              <a:latin typeface="Century Gothic"/>
            </a:endParaRPr>
          </a:p>
        </p:txBody>
      </p:sp>
      <p:sp>
        <p:nvSpPr>
          <p:cNvPr id="89" name="PlaceHolder 4"/>
          <p:cNvSpPr>
            <a:spLocks noGrp="1"/>
          </p:cNvSpPr>
          <p:nvPr>
            <p:ph type="body"/>
          </p:nvPr>
        </p:nvSpPr>
        <p:spPr>
          <a:xfrm>
            <a:off x="609480" y="3682080"/>
            <a:ext cx="10972440" cy="1896840"/>
          </a:xfrm>
          <a:prstGeom prst="rect">
            <a:avLst/>
          </a:prstGeom>
        </p:spPr>
        <p:txBody>
          <a:bodyPr lIns="0" rIns="0" tIns="0" bIns="0">
            <a:normAutofit/>
          </a:bodyPr>
          <a:p>
            <a:endParaRPr b="0" lang="zh-CN" sz="1800" spc="-1" strike="noStrike">
              <a:solidFill>
                <a:srgbClr val="404040"/>
              </a:solidFill>
              <a:uFill>
                <a:solidFill>
                  <a:srgbClr val="ffffff"/>
                </a:solidFill>
              </a:uFill>
              <a:latin typeface="Century Gothic"/>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90" name="PlaceHolder 1"/>
          <p:cNvSpPr>
            <a:spLocks noGrp="1"/>
          </p:cNvSpPr>
          <p:nvPr>
            <p:ph type="title"/>
          </p:nvPr>
        </p:nvSpPr>
        <p:spPr>
          <a:xfrm>
            <a:off x="609480" y="273600"/>
            <a:ext cx="10972440" cy="1144800"/>
          </a:xfrm>
          <a:prstGeom prst="rect">
            <a:avLst/>
          </a:prstGeom>
        </p:spPr>
        <p:txBody>
          <a:bodyPr lIns="0" rIns="0" tIns="0" bIns="0" anchor="ctr"/>
          <a:p>
            <a:endParaRPr b="0" lang="zh-CN" sz="1800" spc="-1" strike="noStrike">
              <a:solidFill>
                <a:srgbClr val="000000"/>
              </a:solidFill>
              <a:uFill>
                <a:solidFill>
                  <a:srgbClr val="ffffff"/>
                </a:solidFill>
              </a:uFill>
              <a:latin typeface="Century Gothic"/>
            </a:endParaRPr>
          </a:p>
        </p:txBody>
      </p:sp>
      <p:sp>
        <p:nvSpPr>
          <p:cNvPr id="91" name="PlaceHolder 2"/>
          <p:cNvSpPr>
            <a:spLocks noGrp="1"/>
          </p:cNvSpPr>
          <p:nvPr>
            <p:ph type="body"/>
          </p:nvPr>
        </p:nvSpPr>
        <p:spPr>
          <a:xfrm>
            <a:off x="609480" y="1604520"/>
            <a:ext cx="10972440" cy="1896840"/>
          </a:xfrm>
          <a:prstGeom prst="rect">
            <a:avLst/>
          </a:prstGeom>
        </p:spPr>
        <p:txBody>
          <a:bodyPr lIns="0" rIns="0" tIns="0" bIns="0">
            <a:normAutofit/>
          </a:bodyPr>
          <a:p>
            <a:endParaRPr b="0" lang="zh-CN" sz="1800" spc="-1" strike="noStrike">
              <a:solidFill>
                <a:srgbClr val="404040"/>
              </a:solidFill>
              <a:uFill>
                <a:solidFill>
                  <a:srgbClr val="ffffff"/>
                </a:solidFill>
              </a:uFill>
              <a:latin typeface="Century Gothic"/>
            </a:endParaRPr>
          </a:p>
        </p:txBody>
      </p:sp>
      <p:sp>
        <p:nvSpPr>
          <p:cNvPr id="92" name="PlaceHolder 3"/>
          <p:cNvSpPr>
            <a:spLocks noGrp="1"/>
          </p:cNvSpPr>
          <p:nvPr>
            <p:ph type="body"/>
          </p:nvPr>
        </p:nvSpPr>
        <p:spPr>
          <a:xfrm>
            <a:off x="609480" y="3682080"/>
            <a:ext cx="10972440" cy="1896840"/>
          </a:xfrm>
          <a:prstGeom prst="rect">
            <a:avLst/>
          </a:prstGeom>
        </p:spPr>
        <p:txBody>
          <a:bodyPr lIns="0" rIns="0" tIns="0" bIns="0">
            <a:normAutofit/>
          </a:bodyPr>
          <a:p>
            <a:endParaRPr b="0" lang="zh-CN" sz="1800" spc="-1" strike="noStrike">
              <a:solidFill>
                <a:srgbClr val="404040"/>
              </a:solidFill>
              <a:uFill>
                <a:solidFill>
                  <a:srgbClr val="ffffff"/>
                </a:solidFill>
              </a:uFill>
              <a:latin typeface="Century Gothic"/>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93" name="PlaceHolder 1"/>
          <p:cNvSpPr>
            <a:spLocks noGrp="1"/>
          </p:cNvSpPr>
          <p:nvPr>
            <p:ph type="title"/>
          </p:nvPr>
        </p:nvSpPr>
        <p:spPr>
          <a:xfrm>
            <a:off x="609480" y="273600"/>
            <a:ext cx="10972440" cy="1144800"/>
          </a:xfrm>
          <a:prstGeom prst="rect">
            <a:avLst/>
          </a:prstGeom>
        </p:spPr>
        <p:txBody>
          <a:bodyPr lIns="0" rIns="0" tIns="0" bIns="0" anchor="ctr"/>
          <a:p>
            <a:endParaRPr b="0" lang="zh-CN" sz="1800" spc="-1" strike="noStrike">
              <a:solidFill>
                <a:srgbClr val="000000"/>
              </a:solidFill>
              <a:uFill>
                <a:solidFill>
                  <a:srgbClr val="ffffff"/>
                </a:solidFill>
              </a:uFill>
              <a:latin typeface="Century Gothic"/>
            </a:endParaRPr>
          </a:p>
        </p:txBody>
      </p:sp>
      <p:sp>
        <p:nvSpPr>
          <p:cNvPr id="94" name="PlaceHolder 2"/>
          <p:cNvSpPr>
            <a:spLocks noGrp="1"/>
          </p:cNvSpPr>
          <p:nvPr>
            <p:ph type="body"/>
          </p:nvPr>
        </p:nvSpPr>
        <p:spPr>
          <a:xfrm>
            <a:off x="609480" y="1604520"/>
            <a:ext cx="5354280" cy="1896840"/>
          </a:xfrm>
          <a:prstGeom prst="rect">
            <a:avLst/>
          </a:prstGeom>
        </p:spPr>
        <p:txBody>
          <a:bodyPr lIns="0" rIns="0" tIns="0" bIns="0">
            <a:normAutofit/>
          </a:bodyPr>
          <a:p>
            <a:endParaRPr b="0" lang="zh-CN" sz="1800" spc="-1" strike="noStrike">
              <a:solidFill>
                <a:srgbClr val="404040"/>
              </a:solidFill>
              <a:uFill>
                <a:solidFill>
                  <a:srgbClr val="ffffff"/>
                </a:solidFill>
              </a:uFill>
              <a:latin typeface="Century Gothic"/>
            </a:endParaRPr>
          </a:p>
        </p:txBody>
      </p:sp>
      <p:sp>
        <p:nvSpPr>
          <p:cNvPr id="95" name="PlaceHolder 3"/>
          <p:cNvSpPr>
            <a:spLocks noGrp="1"/>
          </p:cNvSpPr>
          <p:nvPr>
            <p:ph type="body"/>
          </p:nvPr>
        </p:nvSpPr>
        <p:spPr>
          <a:xfrm>
            <a:off x="6231960" y="1604520"/>
            <a:ext cx="5354280" cy="1896840"/>
          </a:xfrm>
          <a:prstGeom prst="rect">
            <a:avLst/>
          </a:prstGeom>
        </p:spPr>
        <p:txBody>
          <a:bodyPr lIns="0" rIns="0" tIns="0" bIns="0">
            <a:normAutofit/>
          </a:bodyPr>
          <a:p>
            <a:endParaRPr b="0" lang="zh-CN" sz="1800" spc="-1" strike="noStrike">
              <a:solidFill>
                <a:srgbClr val="404040"/>
              </a:solidFill>
              <a:uFill>
                <a:solidFill>
                  <a:srgbClr val="ffffff"/>
                </a:solidFill>
              </a:uFill>
              <a:latin typeface="Century Gothic"/>
            </a:endParaRPr>
          </a:p>
        </p:txBody>
      </p:sp>
      <p:sp>
        <p:nvSpPr>
          <p:cNvPr id="96" name="PlaceHolder 4"/>
          <p:cNvSpPr>
            <a:spLocks noGrp="1"/>
          </p:cNvSpPr>
          <p:nvPr>
            <p:ph type="body"/>
          </p:nvPr>
        </p:nvSpPr>
        <p:spPr>
          <a:xfrm>
            <a:off x="6231960" y="3682080"/>
            <a:ext cx="5354280" cy="1896840"/>
          </a:xfrm>
          <a:prstGeom prst="rect">
            <a:avLst/>
          </a:prstGeom>
        </p:spPr>
        <p:txBody>
          <a:bodyPr lIns="0" rIns="0" tIns="0" bIns="0">
            <a:normAutofit/>
          </a:bodyPr>
          <a:p>
            <a:endParaRPr b="0" lang="zh-CN" sz="1800" spc="-1" strike="noStrike">
              <a:solidFill>
                <a:srgbClr val="404040"/>
              </a:solidFill>
              <a:uFill>
                <a:solidFill>
                  <a:srgbClr val="ffffff"/>
                </a:solidFill>
              </a:uFill>
              <a:latin typeface="Century Gothic"/>
            </a:endParaRPr>
          </a:p>
        </p:txBody>
      </p:sp>
      <p:sp>
        <p:nvSpPr>
          <p:cNvPr id="97" name="PlaceHolder 5"/>
          <p:cNvSpPr>
            <a:spLocks noGrp="1"/>
          </p:cNvSpPr>
          <p:nvPr>
            <p:ph type="body"/>
          </p:nvPr>
        </p:nvSpPr>
        <p:spPr>
          <a:xfrm>
            <a:off x="609480" y="3682080"/>
            <a:ext cx="5354280" cy="1896840"/>
          </a:xfrm>
          <a:prstGeom prst="rect">
            <a:avLst/>
          </a:prstGeom>
        </p:spPr>
        <p:txBody>
          <a:bodyPr lIns="0" rIns="0" tIns="0" bIns="0">
            <a:normAutofit/>
          </a:bodyPr>
          <a:p>
            <a:endParaRPr b="0" lang="zh-CN" sz="1800" spc="-1" strike="noStrike">
              <a:solidFill>
                <a:srgbClr val="404040"/>
              </a:solidFill>
              <a:uFill>
                <a:solidFill>
                  <a:srgbClr val="ffffff"/>
                </a:solidFill>
              </a:uFill>
              <a:latin typeface="Century Gothic"/>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98" name="PlaceHolder 1"/>
          <p:cNvSpPr>
            <a:spLocks noGrp="1"/>
          </p:cNvSpPr>
          <p:nvPr>
            <p:ph type="title"/>
          </p:nvPr>
        </p:nvSpPr>
        <p:spPr>
          <a:xfrm>
            <a:off x="609480" y="273600"/>
            <a:ext cx="10972440" cy="1144800"/>
          </a:xfrm>
          <a:prstGeom prst="rect">
            <a:avLst/>
          </a:prstGeom>
        </p:spPr>
        <p:txBody>
          <a:bodyPr lIns="0" rIns="0" tIns="0" bIns="0" anchor="ctr"/>
          <a:p>
            <a:endParaRPr b="0" lang="zh-CN" sz="1800" spc="-1" strike="noStrike">
              <a:solidFill>
                <a:srgbClr val="000000"/>
              </a:solidFill>
              <a:uFill>
                <a:solidFill>
                  <a:srgbClr val="ffffff"/>
                </a:solidFill>
              </a:uFill>
              <a:latin typeface="Century Gothic"/>
            </a:endParaRPr>
          </a:p>
        </p:txBody>
      </p:sp>
      <p:sp>
        <p:nvSpPr>
          <p:cNvPr id="99" name="PlaceHolder 2"/>
          <p:cNvSpPr>
            <a:spLocks noGrp="1"/>
          </p:cNvSpPr>
          <p:nvPr>
            <p:ph type="body"/>
          </p:nvPr>
        </p:nvSpPr>
        <p:spPr>
          <a:xfrm>
            <a:off x="609480" y="1604520"/>
            <a:ext cx="3533040" cy="1896840"/>
          </a:xfrm>
          <a:prstGeom prst="rect">
            <a:avLst/>
          </a:prstGeom>
        </p:spPr>
        <p:txBody>
          <a:bodyPr lIns="0" rIns="0" tIns="0" bIns="0">
            <a:normAutofit/>
          </a:bodyPr>
          <a:p>
            <a:endParaRPr b="0" lang="zh-CN" sz="1800" spc="-1" strike="noStrike">
              <a:solidFill>
                <a:srgbClr val="404040"/>
              </a:solidFill>
              <a:uFill>
                <a:solidFill>
                  <a:srgbClr val="ffffff"/>
                </a:solidFill>
              </a:uFill>
              <a:latin typeface="Century Gothic"/>
            </a:endParaRPr>
          </a:p>
        </p:txBody>
      </p:sp>
      <p:sp>
        <p:nvSpPr>
          <p:cNvPr id="100" name="PlaceHolder 3"/>
          <p:cNvSpPr>
            <a:spLocks noGrp="1"/>
          </p:cNvSpPr>
          <p:nvPr>
            <p:ph type="body"/>
          </p:nvPr>
        </p:nvSpPr>
        <p:spPr>
          <a:xfrm>
            <a:off x="4319640" y="1604520"/>
            <a:ext cx="3533040" cy="1896840"/>
          </a:xfrm>
          <a:prstGeom prst="rect">
            <a:avLst/>
          </a:prstGeom>
        </p:spPr>
        <p:txBody>
          <a:bodyPr lIns="0" rIns="0" tIns="0" bIns="0">
            <a:normAutofit/>
          </a:bodyPr>
          <a:p>
            <a:endParaRPr b="0" lang="zh-CN" sz="1800" spc="-1" strike="noStrike">
              <a:solidFill>
                <a:srgbClr val="404040"/>
              </a:solidFill>
              <a:uFill>
                <a:solidFill>
                  <a:srgbClr val="ffffff"/>
                </a:solidFill>
              </a:uFill>
              <a:latin typeface="Century Gothic"/>
            </a:endParaRPr>
          </a:p>
        </p:txBody>
      </p:sp>
      <p:sp>
        <p:nvSpPr>
          <p:cNvPr id="101" name="PlaceHolder 4"/>
          <p:cNvSpPr>
            <a:spLocks noGrp="1"/>
          </p:cNvSpPr>
          <p:nvPr>
            <p:ph type="body"/>
          </p:nvPr>
        </p:nvSpPr>
        <p:spPr>
          <a:xfrm>
            <a:off x="8029800" y="1604520"/>
            <a:ext cx="3533040" cy="1896840"/>
          </a:xfrm>
          <a:prstGeom prst="rect">
            <a:avLst/>
          </a:prstGeom>
        </p:spPr>
        <p:txBody>
          <a:bodyPr lIns="0" rIns="0" tIns="0" bIns="0">
            <a:normAutofit/>
          </a:bodyPr>
          <a:p>
            <a:endParaRPr b="0" lang="zh-CN" sz="1800" spc="-1" strike="noStrike">
              <a:solidFill>
                <a:srgbClr val="404040"/>
              </a:solidFill>
              <a:uFill>
                <a:solidFill>
                  <a:srgbClr val="ffffff"/>
                </a:solidFill>
              </a:uFill>
              <a:latin typeface="Century Gothic"/>
            </a:endParaRPr>
          </a:p>
        </p:txBody>
      </p:sp>
      <p:sp>
        <p:nvSpPr>
          <p:cNvPr id="102" name="PlaceHolder 5"/>
          <p:cNvSpPr>
            <a:spLocks noGrp="1"/>
          </p:cNvSpPr>
          <p:nvPr>
            <p:ph type="body"/>
          </p:nvPr>
        </p:nvSpPr>
        <p:spPr>
          <a:xfrm>
            <a:off x="8029800" y="3682080"/>
            <a:ext cx="3533040" cy="1896840"/>
          </a:xfrm>
          <a:prstGeom prst="rect">
            <a:avLst/>
          </a:prstGeom>
        </p:spPr>
        <p:txBody>
          <a:bodyPr lIns="0" rIns="0" tIns="0" bIns="0">
            <a:normAutofit/>
          </a:bodyPr>
          <a:p>
            <a:endParaRPr b="0" lang="zh-CN" sz="1800" spc="-1" strike="noStrike">
              <a:solidFill>
                <a:srgbClr val="404040"/>
              </a:solidFill>
              <a:uFill>
                <a:solidFill>
                  <a:srgbClr val="ffffff"/>
                </a:solidFill>
              </a:uFill>
              <a:latin typeface="Century Gothic"/>
            </a:endParaRPr>
          </a:p>
        </p:txBody>
      </p:sp>
      <p:sp>
        <p:nvSpPr>
          <p:cNvPr id="103" name="PlaceHolder 6"/>
          <p:cNvSpPr>
            <a:spLocks noGrp="1"/>
          </p:cNvSpPr>
          <p:nvPr>
            <p:ph type="body"/>
          </p:nvPr>
        </p:nvSpPr>
        <p:spPr>
          <a:xfrm>
            <a:off x="4319640" y="3682080"/>
            <a:ext cx="3533040" cy="1896840"/>
          </a:xfrm>
          <a:prstGeom prst="rect">
            <a:avLst/>
          </a:prstGeom>
        </p:spPr>
        <p:txBody>
          <a:bodyPr lIns="0" rIns="0" tIns="0" bIns="0">
            <a:normAutofit/>
          </a:bodyPr>
          <a:p>
            <a:endParaRPr b="0" lang="zh-CN" sz="1800" spc="-1" strike="noStrike">
              <a:solidFill>
                <a:srgbClr val="404040"/>
              </a:solidFill>
              <a:uFill>
                <a:solidFill>
                  <a:srgbClr val="ffffff"/>
                </a:solidFill>
              </a:uFill>
              <a:latin typeface="Century Gothic"/>
            </a:endParaRPr>
          </a:p>
        </p:txBody>
      </p:sp>
      <p:sp>
        <p:nvSpPr>
          <p:cNvPr id="104" name="PlaceHolder 7"/>
          <p:cNvSpPr>
            <a:spLocks noGrp="1"/>
          </p:cNvSpPr>
          <p:nvPr>
            <p:ph type="body"/>
          </p:nvPr>
        </p:nvSpPr>
        <p:spPr>
          <a:xfrm>
            <a:off x="609480" y="3682080"/>
            <a:ext cx="3533040" cy="1896840"/>
          </a:xfrm>
          <a:prstGeom prst="rect">
            <a:avLst/>
          </a:prstGeom>
        </p:spPr>
        <p:txBody>
          <a:bodyPr lIns="0" rIns="0" tIns="0" bIns="0">
            <a:normAutofit/>
          </a:bodyPr>
          <a:p>
            <a:endParaRPr b="0" lang="zh-CN" sz="1800" spc="-1" strike="noStrike">
              <a:solidFill>
                <a:srgbClr val="404040"/>
              </a:solidFill>
              <a:uFill>
                <a:solidFill>
                  <a:srgbClr val="ffffff"/>
                </a:solidFill>
              </a:uFill>
              <a:latin typeface="Century Gothic"/>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1" name="PlaceHolder 1"/>
          <p:cNvSpPr>
            <a:spLocks noGrp="1"/>
          </p:cNvSpPr>
          <p:nvPr>
            <p:ph type="title"/>
          </p:nvPr>
        </p:nvSpPr>
        <p:spPr>
          <a:xfrm>
            <a:off x="609480" y="273600"/>
            <a:ext cx="10972440" cy="1144800"/>
          </a:xfrm>
          <a:prstGeom prst="rect">
            <a:avLst/>
          </a:prstGeom>
        </p:spPr>
        <p:txBody>
          <a:bodyPr lIns="0" rIns="0" tIns="0" bIns="0" anchor="ctr"/>
          <a:p>
            <a:endParaRPr b="0" lang="zh-CN" sz="1800" spc="-1" strike="noStrike">
              <a:solidFill>
                <a:srgbClr val="000000"/>
              </a:solidFill>
              <a:uFill>
                <a:solidFill>
                  <a:srgbClr val="ffffff"/>
                </a:solidFill>
              </a:uFill>
              <a:latin typeface="Century Gothic"/>
            </a:endParaRPr>
          </a:p>
        </p:txBody>
      </p:sp>
      <p:sp>
        <p:nvSpPr>
          <p:cNvPr id="22" name="PlaceHolder 2"/>
          <p:cNvSpPr>
            <a:spLocks noGrp="1"/>
          </p:cNvSpPr>
          <p:nvPr>
            <p:ph type="body"/>
          </p:nvPr>
        </p:nvSpPr>
        <p:spPr>
          <a:xfrm>
            <a:off x="609480" y="1604520"/>
            <a:ext cx="10972440" cy="3977280"/>
          </a:xfrm>
          <a:prstGeom prst="rect">
            <a:avLst/>
          </a:prstGeom>
        </p:spPr>
        <p:txBody>
          <a:bodyPr lIns="0" rIns="0" tIns="0" bIns="0">
            <a:normAutofit/>
          </a:bodyPr>
          <a:p>
            <a:endParaRPr b="0" lang="zh-CN" sz="1800" spc="-1" strike="noStrike">
              <a:solidFill>
                <a:srgbClr val="404040"/>
              </a:solidFill>
              <a:uFill>
                <a:solidFill>
                  <a:srgbClr val="ffffff"/>
                </a:solidFill>
              </a:uFill>
              <a:latin typeface="Century Gothic"/>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609480" y="273600"/>
            <a:ext cx="10972440" cy="1144800"/>
          </a:xfrm>
          <a:prstGeom prst="rect">
            <a:avLst/>
          </a:prstGeom>
        </p:spPr>
        <p:txBody>
          <a:bodyPr lIns="0" rIns="0" tIns="0" bIns="0" anchor="ctr"/>
          <a:p>
            <a:endParaRPr b="0" lang="zh-CN" sz="1800" spc="-1" strike="noStrike">
              <a:solidFill>
                <a:srgbClr val="000000"/>
              </a:solidFill>
              <a:uFill>
                <a:solidFill>
                  <a:srgbClr val="ffffff"/>
                </a:solidFill>
              </a:uFill>
              <a:latin typeface="Century Gothic"/>
            </a:endParaRPr>
          </a:p>
        </p:txBody>
      </p:sp>
      <p:sp>
        <p:nvSpPr>
          <p:cNvPr id="24" name="PlaceHolder 2"/>
          <p:cNvSpPr>
            <a:spLocks noGrp="1"/>
          </p:cNvSpPr>
          <p:nvPr>
            <p:ph type="body"/>
          </p:nvPr>
        </p:nvSpPr>
        <p:spPr>
          <a:xfrm>
            <a:off x="609480" y="1604520"/>
            <a:ext cx="5354280" cy="3977280"/>
          </a:xfrm>
          <a:prstGeom prst="rect">
            <a:avLst/>
          </a:prstGeom>
        </p:spPr>
        <p:txBody>
          <a:bodyPr lIns="0" rIns="0" tIns="0" bIns="0">
            <a:normAutofit/>
          </a:bodyPr>
          <a:p>
            <a:endParaRPr b="0" lang="zh-CN" sz="1800" spc="-1" strike="noStrike">
              <a:solidFill>
                <a:srgbClr val="404040"/>
              </a:solidFill>
              <a:uFill>
                <a:solidFill>
                  <a:srgbClr val="ffffff"/>
                </a:solidFill>
              </a:uFill>
              <a:latin typeface="Century Gothic"/>
            </a:endParaRPr>
          </a:p>
        </p:txBody>
      </p:sp>
      <p:sp>
        <p:nvSpPr>
          <p:cNvPr id="25" name="PlaceHolder 3"/>
          <p:cNvSpPr>
            <a:spLocks noGrp="1"/>
          </p:cNvSpPr>
          <p:nvPr>
            <p:ph type="body"/>
          </p:nvPr>
        </p:nvSpPr>
        <p:spPr>
          <a:xfrm>
            <a:off x="6231960" y="1604520"/>
            <a:ext cx="5354280" cy="3977280"/>
          </a:xfrm>
          <a:prstGeom prst="rect">
            <a:avLst/>
          </a:prstGeom>
        </p:spPr>
        <p:txBody>
          <a:bodyPr lIns="0" rIns="0" tIns="0" bIns="0">
            <a:normAutofit/>
          </a:bodyPr>
          <a:p>
            <a:endParaRPr b="0" lang="zh-CN" sz="1800" spc="-1" strike="noStrike">
              <a:solidFill>
                <a:srgbClr val="404040"/>
              </a:solidFill>
              <a:uFill>
                <a:solidFill>
                  <a:srgbClr val="ffffff"/>
                </a:solidFill>
              </a:uFill>
              <a:latin typeface="Century Gothic"/>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6" name="PlaceHolder 1"/>
          <p:cNvSpPr>
            <a:spLocks noGrp="1"/>
          </p:cNvSpPr>
          <p:nvPr>
            <p:ph type="title"/>
          </p:nvPr>
        </p:nvSpPr>
        <p:spPr>
          <a:xfrm>
            <a:off x="609480" y="273600"/>
            <a:ext cx="10972440" cy="1144800"/>
          </a:xfrm>
          <a:prstGeom prst="rect">
            <a:avLst/>
          </a:prstGeom>
        </p:spPr>
        <p:txBody>
          <a:bodyPr lIns="0" rIns="0" tIns="0" bIns="0" anchor="ctr"/>
          <a:p>
            <a:endParaRPr b="0" lang="zh-CN" sz="1800" spc="-1" strike="noStrike">
              <a:solidFill>
                <a:srgbClr val="000000"/>
              </a:solidFill>
              <a:uFill>
                <a:solidFill>
                  <a:srgbClr val="ffffff"/>
                </a:solidFill>
              </a:uFill>
              <a:latin typeface="Century Gothic"/>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7" name="PlaceHolder 1"/>
          <p:cNvSpPr>
            <a:spLocks noGrp="1"/>
          </p:cNvSpPr>
          <p:nvPr>
            <p:ph type="subTitle"/>
          </p:nvPr>
        </p:nvSpPr>
        <p:spPr>
          <a:xfrm>
            <a:off x="609480" y="273600"/>
            <a:ext cx="10972440" cy="5307840"/>
          </a:xfrm>
          <a:prstGeom prst="rect">
            <a:avLst/>
          </a:prstGeom>
        </p:spPr>
        <p:txBody>
          <a:bodyPr lIns="0" rIns="0" tIns="0" bIns="0" anchor="ctr"/>
          <a:p>
            <a:pPr algn="ctr"/>
            <a:endParaRPr b="0" lang="en-US" sz="3200" spc="-1" strike="noStrike">
              <a:solidFill>
                <a:srgbClr val="000000"/>
              </a:solidFill>
              <a:uFill>
                <a:solidFill>
                  <a:srgbClr val="ffffff"/>
                </a:solidFill>
              </a:uFill>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8" name="PlaceHolder 1"/>
          <p:cNvSpPr>
            <a:spLocks noGrp="1"/>
          </p:cNvSpPr>
          <p:nvPr>
            <p:ph type="title"/>
          </p:nvPr>
        </p:nvSpPr>
        <p:spPr>
          <a:xfrm>
            <a:off x="609480" y="273600"/>
            <a:ext cx="10972440" cy="1144800"/>
          </a:xfrm>
          <a:prstGeom prst="rect">
            <a:avLst/>
          </a:prstGeom>
        </p:spPr>
        <p:txBody>
          <a:bodyPr lIns="0" rIns="0" tIns="0" bIns="0" anchor="ctr"/>
          <a:p>
            <a:endParaRPr b="0" lang="zh-CN" sz="1800" spc="-1" strike="noStrike">
              <a:solidFill>
                <a:srgbClr val="000000"/>
              </a:solidFill>
              <a:uFill>
                <a:solidFill>
                  <a:srgbClr val="ffffff"/>
                </a:solidFill>
              </a:uFill>
              <a:latin typeface="Century Gothic"/>
            </a:endParaRPr>
          </a:p>
        </p:txBody>
      </p:sp>
      <p:sp>
        <p:nvSpPr>
          <p:cNvPr id="29" name="PlaceHolder 2"/>
          <p:cNvSpPr>
            <a:spLocks noGrp="1"/>
          </p:cNvSpPr>
          <p:nvPr>
            <p:ph type="body"/>
          </p:nvPr>
        </p:nvSpPr>
        <p:spPr>
          <a:xfrm>
            <a:off x="609480" y="1604520"/>
            <a:ext cx="5354280" cy="1896840"/>
          </a:xfrm>
          <a:prstGeom prst="rect">
            <a:avLst/>
          </a:prstGeom>
        </p:spPr>
        <p:txBody>
          <a:bodyPr lIns="0" rIns="0" tIns="0" bIns="0">
            <a:normAutofit/>
          </a:bodyPr>
          <a:p>
            <a:endParaRPr b="0" lang="zh-CN" sz="1800" spc="-1" strike="noStrike">
              <a:solidFill>
                <a:srgbClr val="404040"/>
              </a:solidFill>
              <a:uFill>
                <a:solidFill>
                  <a:srgbClr val="ffffff"/>
                </a:solidFill>
              </a:uFill>
              <a:latin typeface="Century Gothic"/>
            </a:endParaRPr>
          </a:p>
        </p:txBody>
      </p:sp>
      <p:sp>
        <p:nvSpPr>
          <p:cNvPr id="30" name="PlaceHolder 3"/>
          <p:cNvSpPr>
            <a:spLocks noGrp="1"/>
          </p:cNvSpPr>
          <p:nvPr>
            <p:ph type="body"/>
          </p:nvPr>
        </p:nvSpPr>
        <p:spPr>
          <a:xfrm>
            <a:off x="609480" y="3682080"/>
            <a:ext cx="5354280" cy="1896840"/>
          </a:xfrm>
          <a:prstGeom prst="rect">
            <a:avLst/>
          </a:prstGeom>
        </p:spPr>
        <p:txBody>
          <a:bodyPr lIns="0" rIns="0" tIns="0" bIns="0">
            <a:normAutofit/>
          </a:bodyPr>
          <a:p>
            <a:endParaRPr b="0" lang="zh-CN" sz="1800" spc="-1" strike="noStrike">
              <a:solidFill>
                <a:srgbClr val="404040"/>
              </a:solidFill>
              <a:uFill>
                <a:solidFill>
                  <a:srgbClr val="ffffff"/>
                </a:solidFill>
              </a:uFill>
              <a:latin typeface="Century Gothic"/>
            </a:endParaRPr>
          </a:p>
        </p:txBody>
      </p:sp>
      <p:sp>
        <p:nvSpPr>
          <p:cNvPr id="31" name="PlaceHolder 4"/>
          <p:cNvSpPr>
            <a:spLocks noGrp="1"/>
          </p:cNvSpPr>
          <p:nvPr>
            <p:ph type="body"/>
          </p:nvPr>
        </p:nvSpPr>
        <p:spPr>
          <a:xfrm>
            <a:off x="6231960" y="1604520"/>
            <a:ext cx="5354280" cy="3977280"/>
          </a:xfrm>
          <a:prstGeom prst="rect">
            <a:avLst/>
          </a:prstGeom>
        </p:spPr>
        <p:txBody>
          <a:bodyPr lIns="0" rIns="0" tIns="0" bIns="0">
            <a:normAutofit/>
          </a:bodyPr>
          <a:p>
            <a:endParaRPr b="0" lang="zh-CN" sz="1800" spc="-1" strike="noStrike">
              <a:solidFill>
                <a:srgbClr val="404040"/>
              </a:solidFill>
              <a:uFill>
                <a:solidFill>
                  <a:srgbClr val="ffffff"/>
                </a:solidFill>
              </a:uFill>
              <a:latin typeface="Century Gothic"/>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32" name="PlaceHolder 1"/>
          <p:cNvSpPr>
            <a:spLocks noGrp="1"/>
          </p:cNvSpPr>
          <p:nvPr>
            <p:ph type="title"/>
          </p:nvPr>
        </p:nvSpPr>
        <p:spPr>
          <a:xfrm>
            <a:off x="609480" y="273600"/>
            <a:ext cx="10972440" cy="1144800"/>
          </a:xfrm>
          <a:prstGeom prst="rect">
            <a:avLst/>
          </a:prstGeom>
        </p:spPr>
        <p:txBody>
          <a:bodyPr lIns="0" rIns="0" tIns="0" bIns="0" anchor="ctr"/>
          <a:p>
            <a:endParaRPr b="0" lang="zh-CN" sz="1800" spc="-1" strike="noStrike">
              <a:solidFill>
                <a:srgbClr val="000000"/>
              </a:solidFill>
              <a:uFill>
                <a:solidFill>
                  <a:srgbClr val="ffffff"/>
                </a:solidFill>
              </a:uFill>
              <a:latin typeface="Century Gothic"/>
            </a:endParaRPr>
          </a:p>
        </p:txBody>
      </p:sp>
      <p:sp>
        <p:nvSpPr>
          <p:cNvPr id="33" name="PlaceHolder 2"/>
          <p:cNvSpPr>
            <a:spLocks noGrp="1"/>
          </p:cNvSpPr>
          <p:nvPr>
            <p:ph type="body"/>
          </p:nvPr>
        </p:nvSpPr>
        <p:spPr>
          <a:xfrm>
            <a:off x="609480" y="1604520"/>
            <a:ext cx="5354280" cy="3977280"/>
          </a:xfrm>
          <a:prstGeom prst="rect">
            <a:avLst/>
          </a:prstGeom>
        </p:spPr>
        <p:txBody>
          <a:bodyPr lIns="0" rIns="0" tIns="0" bIns="0">
            <a:normAutofit/>
          </a:bodyPr>
          <a:p>
            <a:endParaRPr b="0" lang="zh-CN" sz="1800" spc="-1" strike="noStrike">
              <a:solidFill>
                <a:srgbClr val="404040"/>
              </a:solidFill>
              <a:uFill>
                <a:solidFill>
                  <a:srgbClr val="ffffff"/>
                </a:solidFill>
              </a:uFill>
              <a:latin typeface="Century Gothic"/>
            </a:endParaRPr>
          </a:p>
        </p:txBody>
      </p:sp>
      <p:sp>
        <p:nvSpPr>
          <p:cNvPr id="34" name="PlaceHolder 3"/>
          <p:cNvSpPr>
            <a:spLocks noGrp="1"/>
          </p:cNvSpPr>
          <p:nvPr>
            <p:ph type="body"/>
          </p:nvPr>
        </p:nvSpPr>
        <p:spPr>
          <a:xfrm>
            <a:off x="6231960" y="1604520"/>
            <a:ext cx="5354280" cy="1896840"/>
          </a:xfrm>
          <a:prstGeom prst="rect">
            <a:avLst/>
          </a:prstGeom>
        </p:spPr>
        <p:txBody>
          <a:bodyPr lIns="0" rIns="0" tIns="0" bIns="0">
            <a:normAutofit/>
          </a:bodyPr>
          <a:p>
            <a:endParaRPr b="0" lang="zh-CN" sz="1800" spc="-1" strike="noStrike">
              <a:solidFill>
                <a:srgbClr val="404040"/>
              </a:solidFill>
              <a:uFill>
                <a:solidFill>
                  <a:srgbClr val="ffffff"/>
                </a:solidFill>
              </a:uFill>
              <a:latin typeface="Century Gothic"/>
            </a:endParaRPr>
          </a:p>
        </p:txBody>
      </p:sp>
      <p:sp>
        <p:nvSpPr>
          <p:cNvPr id="35" name="PlaceHolder 4"/>
          <p:cNvSpPr>
            <a:spLocks noGrp="1"/>
          </p:cNvSpPr>
          <p:nvPr>
            <p:ph type="body"/>
          </p:nvPr>
        </p:nvSpPr>
        <p:spPr>
          <a:xfrm>
            <a:off x="6231960" y="3682080"/>
            <a:ext cx="5354280" cy="1896840"/>
          </a:xfrm>
          <a:prstGeom prst="rect">
            <a:avLst/>
          </a:prstGeom>
        </p:spPr>
        <p:txBody>
          <a:bodyPr lIns="0" rIns="0" tIns="0" bIns="0">
            <a:normAutofit/>
          </a:bodyPr>
          <a:p>
            <a:endParaRPr b="0" lang="zh-CN" sz="1800" spc="-1" strike="noStrike">
              <a:solidFill>
                <a:srgbClr val="404040"/>
              </a:solidFill>
              <a:uFill>
                <a:solidFill>
                  <a:srgbClr val="ffffff"/>
                </a:solidFill>
              </a:uFill>
              <a:latin typeface="Century Gothic"/>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6" name="PlaceHolder 1"/>
          <p:cNvSpPr>
            <a:spLocks noGrp="1"/>
          </p:cNvSpPr>
          <p:nvPr>
            <p:ph type="title"/>
          </p:nvPr>
        </p:nvSpPr>
        <p:spPr>
          <a:xfrm>
            <a:off x="609480" y="273600"/>
            <a:ext cx="10972440" cy="1144800"/>
          </a:xfrm>
          <a:prstGeom prst="rect">
            <a:avLst/>
          </a:prstGeom>
        </p:spPr>
        <p:txBody>
          <a:bodyPr lIns="0" rIns="0" tIns="0" bIns="0" anchor="ctr"/>
          <a:p>
            <a:endParaRPr b="0" lang="zh-CN" sz="1800" spc="-1" strike="noStrike">
              <a:solidFill>
                <a:srgbClr val="000000"/>
              </a:solidFill>
              <a:uFill>
                <a:solidFill>
                  <a:srgbClr val="ffffff"/>
                </a:solidFill>
              </a:uFill>
              <a:latin typeface="Century Gothic"/>
            </a:endParaRPr>
          </a:p>
        </p:txBody>
      </p:sp>
      <p:sp>
        <p:nvSpPr>
          <p:cNvPr id="37" name="PlaceHolder 2"/>
          <p:cNvSpPr>
            <a:spLocks noGrp="1"/>
          </p:cNvSpPr>
          <p:nvPr>
            <p:ph type="body"/>
          </p:nvPr>
        </p:nvSpPr>
        <p:spPr>
          <a:xfrm>
            <a:off x="609480" y="1604520"/>
            <a:ext cx="5354280" cy="1896840"/>
          </a:xfrm>
          <a:prstGeom prst="rect">
            <a:avLst/>
          </a:prstGeom>
        </p:spPr>
        <p:txBody>
          <a:bodyPr lIns="0" rIns="0" tIns="0" bIns="0">
            <a:normAutofit/>
          </a:bodyPr>
          <a:p>
            <a:endParaRPr b="0" lang="zh-CN" sz="1800" spc="-1" strike="noStrike">
              <a:solidFill>
                <a:srgbClr val="404040"/>
              </a:solidFill>
              <a:uFill>
                <a:solidFill>
                  <a:srgbClr val="ffffff"/>
                </a:solidFill>
              </a:uFill>
              <a:latin typeface="Century Gothic"/>
            </a:endParaRPr>
          </a:p>
        </p:txBody>
      </p:sp>
      <p:sp>
        <p:nvSpPr>
          <p:cNvPr id="38" name="PlaceHolder 3"/>
          <p:cNvSpPr>
            <a:spLocks noGrp="1"/>
          </p:cNvSpPr>
          <p:nvPr>
            <p:ph type="body"/>
          </p:nvPr>
        </p:nvSpPr>
        <p:spPr>
          <a:xfrm>
            <a:off x="6231960" y="1604520"/>
            <a:ext cx="5354280" cy="1896840"/>
          </a:xfrm>
          <a:prstGeom prst="rect">
            <a:avLst/>
          </a:prstGeom>
        </p:spPr>
        <p:txBody>
          <a:bodyPr lIns="0" rIns="0" tIns="0" bIns="0">
            <a:normAutofit/>
          </a:bodyPr>
          <a:p>
            <a:endParaRPr b="0" lang="zh-CN" sz="1800" spc="-1" strike="noStrike">
              <a:solidFill>
                <a:srgbClr val="404040"/>
              </a:solidFill>
              <a:uFill>
                <a:solidFill>
                  <a:srgbClr val="ffffff"/>
                </a:solidFill>
              </a:uFill>
              <a:latin typeface="Century Gothic"/>
            </a:endParaRPr>
          </a:p>
        </p:txBody>
      </p:sp>
      <p:sp>
        <p:nvSpPr>
          <p:cNvPr id="39" name="PlaceHolder 4"/>
          <p:cNvSpPr>
            <a:spLocks noGrp="1"/>
          </p:cNvSpPr>
          <p:nvPr>
            <p:ph type="body"/>
          </p:nvPr>
        </p:nvSpPr>
        <p:spPr>
          <a:xfrm>
            <a:off x="609480" y="3682080"/>
            <a:ext cx="10972440" cy="1896840"/>
          </a:xfrm>
          <a:prstGeom prst="rect">
            <a:avLst/>
          </a:prstGeom>
        </p:spPr>
        <p:txBody>
          <a:bodyPr lIns="0" rIns="0" tIns="0" bIns="0">
            <a:normAutofit/>
          </a:bodyPr>
          <a:p>
            <a:endParaRPr b="0" lang="zh-CN" sz="1800" spc="-1" strike="noStrike">
              <a:solidFill>
                <a:srgbClr val="404040"/>
              </a:solidFill>
              <a:uFill>
                <a:solidFill>
                  <a:srgbClr val="ffffff"/>
                </a:solidFill>
              </a:uFill>
              <a:latin typeface="Century Gothic"/>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1.xml"/><Relationship Id="rId5" Type="http://schemas.openxmlformats.org/officeDocument/2006/relationships/slideLayout" Target="../slideLayouts/slideLayout2.xml"/><Relationship Id="rId6" Type="http://schemas.openxmlformats.org/officeDocument/2006/relationships/slideLayout" Target="../slideLayouts/slideLayout3.xml"/><Relationship Id="rId7" Type="http://schemas.openxmlformats.org/officeDocument/2006/relationships/slideLayout" Target="../slideLayouts/slideLayout4.xml"/><Relationship Id="rId8" Type="http://schemas.openxmlformats.org/officeDocument/2006/relationships/slideLayout" Target="../slideLayouts/slideLayout5.xml"/><Relationship Id="rId9" Type="http://schemas.openxmlformats.org/officeDocument/2006/relationships/slideLayout" Target="../slideLayouts/slideLayout6.xml"/><Relationship Id="rId10" Type="http://schemas.openxmlformats.org/officeDocument/2006/relationships/slideLayout" Target="../slideLayouts/slideLayout7.xml"/><Relationship Id="rId11" Type="http://schemas.openxmlformats.org/officeDocument/2006/relationships/slideLayout" Target="../slideLayouts/slideLayout8.xml"/><Relationship Id="rId12" Type="http://schemas.openxmlformats.org/officeDocument/2006/relationships/slideLayout" Target="../slideLayouts/slideLayout9.xml"/><Relationship Id="rId13" Type="http://schemas.openxmlformats.org/officeDocument/2006/relationships/slideLayout" Target="../slideLayouts/slideLayout10.xml"/><Relationship Id="rId14" Type="http://schemas.openxmlformats.org/officeDocument/2006/relationships/slideLayout" Target="../slideLayouts/slideLayout11.xml"/><Relationship Id="rId15"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3.png"/><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slideLayout" Target="../slideLayouts/slideLayout24.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CustomShape 1"/>
          <p:cNvSpPr/>
          <p:nvPr/>
        </p:nvSpPr>
        <p:spPr>
          <a:xfrm>
            <a:off x="0" y="0"/>
            <a:ext cx="12191760" cy="685764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p:style>
      </p:sp>
      <p:sp>
        <p:nvSpPr>
          <p:cNvPr id="1" name="CustomShape 2"/>
          <p:cNvSpPr/>
          <p:nvPr/>
        </p:nvSpPr>
        <p:spPr>
          <a:xfrm>
            <a:off x="8761320" y="1828800"/>
            <a:ext cx="2819160" cy="2819160"/>
          </a:xfrm>
          <a:prstGeom prst="ellipse">
            <a:avLst/>
          </a:prstGeom>
          <a:gradFill>
            <a:gsLst>
              <a:gs pos="0">
                <a:schemeClr val="accent5">
                  <a:alpha val="7000"/>
                </a:schemeClr>
              </a:gs>
              <a:gs pos="36000">
                <a:schemeClr val="accent5">
                  <a:alpha val="6000"/>
                </a:schemeClr>
              </a:gs>
              <a:gs pos="69000">
                <a:schemeClr val="accent5">
                  <a:alpha val="0"/>
                </a:schemeClr>
              </a:gs>
            </a:gsLst>
            <a:lin ang="0"/>
          </a:gradFill>
          <a:ln>
            <a:noFill/>
          </a:ln>
          <a:effectLst>
            <a:outerShdw blurRad="38100" dir="5400000" dist="25400" rotWithShape="0">
              <a:srgbClr val="000000">
                <a:alpha val="45000"/>
              </a:srgbClr>
            </a:outerShdw>
          </a:effectLst>
        </p:spPr>
        <p:style>
          <a:lnRef idx="1">
            <a:schemeClr val="accent1"/>
          </a:lnRef>
          <a:fillRef idx="3">
            <a:schemeClr val="accent1"/>
          </a:fillRef>
          <a:effectRef idx="2">
            <a:schemeClr val="accent1"/>
          </a:effectRef>
          <a:fontRef idx="minor"/>
        </p:style>
      </p:sp>
      <p:sp>
        <p:nvSpPr>
          <p:cNvPr id="2" name="CustomShape 3"/>
          <p:cNvSpPr/>
          <p:nvPr/>
        </p:nvSpPr>
        <p:spPr>
          <a:xfrm>
            <a:off x="8761320" y="5870880"/>
            <a:ext cx="990360" cy="990360"/>
          </a:xfrm>
          <a:prstGeom prst="ellipse">
            <a:avLst/>
          </a:prstGeom>
          <a:gradFill>
            <a:gsLst>
              <a:gs pos="0">
                <a:schemeClr val="accent5">
                  <a:alpha val="14000"/>
                </a:schemeClr>
              </a:gs>
              <a:gs pos="36000">
                <a:schemeClr val="accent5">
                  <a:alpha val="7000"/>
                </a:schemeClr>
              </a:gs>
              <a:gs pos="66000">
                <a:schemeClr val="accent5">
                  <a:alpha val="0"/>
                </a:schemeClr>
              </a:gs>
            </a:gsLst>
            <a:lin ang="0"/>
          </a:gradFill>
          <a:ln>
            <a:noFill/>
          </a:ln>
          <a:effectLst>
            <a:outerShdw blurRad="38100" dir="5400000" dist="25400" rotWithShape="0">
              <a:srgbClr val="000000">
                <a:alpha val="45000"/>
              </a:srgbClr>
            </a:outerShdw>
          </a:effectLst>
        </p:spPr>
        <p:style>
          <a:lnRef idx="1">
            <a:schemeClr val="accent1"/>
          </a:lnRef>
          <a:fillRef idx="3">
            <a:schemeClr val="accent1"/>
          </a:fillRef>
          <a:effectRef idx="2">
            <a:schemeClr val="accent1"/>
          </a:effectRef>
          <a:fontRef idx="minor"/>
        </p:style>
      </p:sp>
      <p:sp>
        <p:nvSpPr>
          <p:cNvPr id="3" name="CustomShape 4"/>
          <p:cNvSpPr/>
          <p:nvPr/>
        </p:nvSpPr>
        <p:spPr>
          <a:xfrm>
            <a:off x="-1440" y="2666880"/>
            <a:ext cx="4190760" cy="4190760"/>
          </a:xfrm>
          <a:prstGeom prst="ellipse">
            <a:avLst/>
          </a:prstGeom>
          <a:gradFill>
            <a:gsLst>
              <a:gs pos="0">
                <a:schemeClr val="accent5">
                  <a:alpha val="11000"/>
                </a:schemeClr>
              </a:gs>
              <a:gs pos="36000">
                <a:schemeClr val="accent5">
                  <a:alpha val="10000"/>
                </a:schemeClr>
              </a:gs>
              <a:gs pos="75000">
                <a:schemeClr val="accent5">
                  <a:alpha val="0"/>
                </a:schemeClr>
              </a:gs>
            </a:gsLst>
            <a:lin ang="0"/>
          </a:gradFill>
          <a:ln>
            <a:noFill/>
          </a:ln>
          <a:effectLst>
            <a:outerShdw blurRad="38100" dir="5400000" dist="25400" rotWithShape="0">
              <a:srgbClr val="000000">
                <a:alpha val="45000"/>
              </a:srgbClr>
            </a:outerShdw>
          </a:effectLst>
        </p:spPr>
        <p:style>
          <a:lnRef idx="1">
            <a:schemeClr val="accent1"/>
          </a:lnRef>
          <a:fillRef idx="3">
            <a:schemeClr val="accent1"/>
          </a:fillRef>
          <a:effectRef idx="2">
            <a:schemeClr val="accent1"/>
          </a:effectRef>
          <a:fontRef idx="minor"/>
        </p:style>
      </p:sp>
      <p:sp>
        <p:nvSpPr>
          <p:cNvPr id="4" name="CustomShape 5"/>
          <p:cNvSpPr/>
          <p:nvPr/>
        </p:nvSpPr>
        <p:spPr>
          <a:xfrm rot="21010200">
            <a:off x="8490960" y="1797480"/>
            <a:ext cx="3299040" cy="440640"/>
          </a:xfrm>
          <a:custGeom>
            <a:avLst/>
            <a:gdLst/>
            <a:ah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tyle>
          <a:lnRef idx="0"/>
          <a:fillRef idx="0"/>
          <a:effectRef idx="0"/>
          <a:fontRef idx="minor"/>
        </p:style>
      </p:sp>
      <p:sp>
        <p:nvSpPr>
          <p:cNvPr id="5" name="CustomShape 6"/>
          <p:cNvSpPr/>
          <p:nvPr/>
        </p:nvSpPr>
        <p:spPr>
          <a:xfrm>
            <a:off x="459360" y="1866240"/>
            <a:ext cx="11277360" cy="4533480"/>
          </a:xfrm>
          <a:custGeom>
            <a:avLst/>
            <a:gdLst/>
            <a:ahLst/>
            <a:rect l="l" t="t"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tyle>
          <a:lnRef idx="0"/>
          <a:fillRef idx="0"/>
          <a:effectRef idx="0"/>
          <a:fontRef idx="minor"/>
        </p:style>
      </p:sp>
      <p:sp>
        <p:nvSpPr>
          <p:cNvPr id="6" name="CustomShape 7"/>
          <p:cNvSpPr/>
          <p:nvPr/>
        </p:nvSpPr>
        <p:spPr>
          <a:xfrm>
            <a:off x="0" y="1440"/>
            <a:ext cx="12191760" cy="6856200"/>
          </a:xfrm>
          <a:custGeom>
            <a:avLst/>
            <a:gdLst/>
            <a:ahLst/>
            <a:rect l="l" t="t"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tyle>
          <a:lnRef idx="0"/>
          <a:fillRef idx="0"/>
          <a:effectRef idx="0"/>
          <a:fontRef idx="minor"/>
        </p:style>
      </p:sp>
      <p:sp>
        <p:nvSpPr>
          <p:cNvPr id="7" name="CustomShape 8" hidden="1"/>
          <p:cNvSpPr/>
          <p:nvPr/>
        </p:nvSpPr>
        <p:spPr>
          <a:xfrm>
            <a:off x="10437840" y="0"/>
            <a:ext cx="685440" cy="1142640"/>
          </a:xfrm>
          <a:prstGeom prst="rect">
            <a:avLst/>
          </a:prstGeom>
          <a:solidFill>
            <a:schemeClr val="accent1"/>
          </a:solidFill>
          <a:ln>
            <a:noFill/>
          </a:ln>
          <a:effectLst>
            <a:outerShdw blurRad="38100" dir="5400000" dist="25400" rotWithShape="0">
              <a:srgbClr val="000000">
                <a:alpha val="45000"/>
              </a:srgbClr>
            </a:outerShdw>
          </a:effectLst>
        </p:spPr>
        <p:style>
          <a:lnRef idx="1">
            <a:schemeClr val="accent1"/>
          </a:lnRef>
          <a:fillRef idx="3">
            <a:schemeClr val="accent1"/>
          </a:fillRef>
          <a:effectRef idx="2">
            <a:schemeClr val="accent1"/>
          </a:effectRef>
          <a:fontRef idx="minor"/>
        </p:style>
      </p:sp>
      <p:sp>
        <p:nvSpPr>
          <p:cNvPr id="8" name="CustomShape 9"/>
          <p:cNvSpPr/>
          <p:nvPr/>
        </p:nvSpPr>
        <p:spPr>
          <a:xfrm>
            <a:off x="0" y="0"/>
            <a:ext cx="12191760" cy="6857640"/>
          </a:xfrm>
          <a:prstGeom prst="rect">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p:style>
      </p:sp>
      <p:sp>
        <p:nvSpPr>
          <p:cNvPr id="9" name="CustomShape 10"/>
          <p:cNvSpPr/>
          <p:nvPr/>
        </p:nvSpPr>
        <p:spPr>
          <a:xfrm>
            <a:off x="8761320" y="1828800"/>
            <a:ext cx="2819160" cy="2819160"/>
          </a:xfrm>
          <a:prstGeom prst="ellipse">
            <a:avLst/>
          </a:prstGeom>
          <a:gradFill>
            <a:gsLst>
              <a:gs pos="0">
                <a:schemeClr val="accent5">
                  <a:alpha val="7000"/>
                </a:schemeClr>
              </a:gs>
              <a:gs pos="36000">
                <a:schemeClr val="accent5">
                  <a:alpha val="6000"/>
                </a:schemeClr>
              </a:gs>
              <a:gs pos="69000">
                <a:schemeClr val="accent5">
                  <a:alpha val="0"/>
                </a:schemeClr>
              </a:gs>
            </a:gsLst>
            <a:lin ang="0"/>
          </a:gradFill>
          <a:ln>
            <a:noFill/>
          </a:ln>
          <a:effectLst>
            <a:outerShdw blurRad="38100" dir="5400000" dist="25400" rotWithShape="0">
              <a:srgbClr val="000000">
                <a:alpha val="45000"/>
              </a:srgbClr>
            </a:outerShdw>
          </a:effectLst>
        </p:spPr>
        <p:style>
          <a:lnRef idx="1">
            <a:schemeClr val="accent1"/>
          </a:lnRef>
          <a:fillRef idx="3">
            <a:schemeClr val="accent1"/>
          </a:fillRef>
          <a:effectRef idx="2">
            <a:schemeClr val="accent1"/>
          </a:effectRef>
          <a:fontRef idx="minor"/>
        </p:style>
      </p:sp>
      <p:sp>
        <p:nvSpPr>
          <p:cNvPr id="10" name="CustomShape 11"/>
          <p:cNvSpPr/>
          <p:nvPr/>
        </p:nvSpPr>
        <p:spPr>
          <a:xfrm>
            <a:off x="8761320" y="5870880"/>
            <a:ext cx="990360" cy="990360"/>
          </a:xfrm>
          <a:prstGeom prst="ellipse">
            <a:avLst/>
          </a:prstGeom>
          <a:gradFill>
            <a:gsLst>
              <a:gs pos="0">
                <a:schemeClr val="accent5">
                  <a:alpha val="14000"/>
                </a:schemeClr>
              </a:gs>
              <a:gs pos="36000">
                <a:schemeClr val="accent5">
                  <a:alpha val="7000"/>
                </a:schemeClr>
              </a:gs>
              <a:gs pos="66000">
                <a:schemeClr val="accent5">
                  <a:alpha val="0"/>
                </a:schemeClr>
              </a:gs>
            </a:gsLst>
            <a:lin ang="0"/>
          </a:gradFill>
          <a:ln>
            <a:noFill/>
          </a:ln>
          <a:effectLst>
            <a:outerShdw blurRad="38100" dir="5400000" dist="25400" rotWithShape="0">
              <a:srgbClr val="000000">
                <a:alpha val="45000"/>
              </a:srgbClr>
            </a:outerShdw>
          </a:effectLst>
        </p:spPr>
        <p:style>
          <a:lnRef idx="1">
            <a:schemeClr val="accent1"/>
          </a:lnRef>
          <a:fillRef idx="3">
            <a:schemeClr val="accent1"/>
          </a:fillRef>
          <a:effectRef idx="2">
            <a:schemeClr val="accent1"/>
          </a:effectRef>
          <a:fontRef idx="minor"/>
        </p:style>
      </p:sp>
      <p:sp>
        <p:nvSpPr>
          <p:cNvPr id="11" name="CustomShape 12"/>
          <p:cNvSpPr/>
          <p:nvPr/>
        </p:nvSpPr>
        <p:spPr>
          <a:xfrm>
            <a:off x="-1440" y="2666880"/>
            <a:ext cx="4190760" cy="4190760"/>
          </a:xfrm>
          <a:prstGeom prst="ellipse">
            <a:avLst/>
          </a:prstGeom>
          <a:gradFill>
            <a:gsLst>
              <a:gs pos="0">
                <a:schemeClr val="accent5">
                  <a:alpha val="11000"/>
                </a:schemeClr>
              </a:gs>
              <a:gs pos="36000">
                <a:schemeClr val="accent5">
                  <a:alpha val="10000"/>
                </a:schemeClr>
              </a:gs>
              <a:gs pos="75000">
                <a:schemeClr val="accent5">
                  <a:alpha val="0"/>
                </a:schemeClr>
              </a:gs>
            </a:gsLst>
            <a:lin ang="0"/>
          </a:gradFill>
          <a:ln>
            <a:noFill/>
          </a:ln>
          <a:effectLst>
            <a:outerShdw blurRad="38100" dir="5400000" dist="25400" rotWithShape="0">
              <a:srgbClr val="000000">
                <a:alpha val="45000"/>
              </a:srgbClr>
            </a:outerShdw>
          </a:effectLst>
        </p:spPr>
        <p:style>
          <a:lnRef idx="1">
            <a:schemeClr val="accent1"/>
          </a:lnRef>
          <a:fillRef idx="3">
            <a:schemeClr val="accent1"/>
          </a:fillRef>
          <a:effectRef idx="2">
            <a:schemeClr val="accent1"/>
          </a:effectRef>
          <a:fontRef idx="minor"/>
        </p:style>
      </p:sp>
      <p:sp>
        <p:nvSpPr>
          <p:cNvPr id="12" name="CustomShape 13"/>
          <p:cNvSpPr/>
          <p:nvPr/>
        </p:nvSpPr>
        <p:spPr>
          <a:xfrm>
            <a:off x="0" y="1440"/>
            <a:ext cx="12191760" cy="6856200"/>
          </a:xfrm>
          <a:custGeom>
            <a:avLst/>
            <a:gdLst/>
            <a:ahLst/>
            <a:rect l="l" t="t"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tyle>
          <a:lnRef idx="0"/>
          <a:fillRef idx="0"/>
          <a:effectRef idx="0"/>
          <a:fontRef idx="minor"/>
        </p:style>
      </p:sp>
      <p:sp>
        <p:nvSpPr>
          <p:cNvPr id="13" name="PlaceHolder 14"/>
          <p:cNvSpPr>
            <a:spLocks noGrp="1"/>
          </p:cNvSpPr>
          <p:nvPr>
            <p:ph type="title"/>
          </p:nvPr>
        </p:nvSpPr>
        <p:spPr>
          <a:xfrm>
            <a:off x="1154880" y="2099880"/>
            <a:ext cx="8825400" cy="2677320"/>
          </a:xfrm>
          <a:prstGeom prst="rect">
            <a:avLst/>
          </a:prstGeom>
        </p:spPr>
        <p:txBody>
          <a:bodyPr anchor="b"/>
          <a:p>
            <a:pPr>
              <a:lnSpc>
                <a:spcPct val="100000"/>
              </a:lnSpc>
            </a:pPr>
            <a:r>
              <a:rPr b="0" lang="zh-CN" sz="5400" spc="-1" strike="noStrike">
                <a:solidFill>
                  <a:srgbClr val="ebebeb"/>
                </a:solidFill>
                <a:uFill>
                  <a:solidFill>
                    <a:srgbClr val="ffffff"/>
                  </a:solidFill>
                </a:uFill>
                <a:latin typeface="Century Gothic"/>
              </a:rPr>
              <a:t>Click to edi</a:t>
            </a:r>
            <a:r>
              <a:rPr b="0" lang="zh-CN" sz="5400" spc="-1" strike="noStrike">
                <a:solidFill>
                  <a:srgbClr val="ebebeb"/>
                </a:solidFill>
                <a:uFill>
                  <a:solidFill>
                    <a:srgbClr val="ffffff"/>
                  </a:solidFill>
                </a:uFill>
                <a:latin typeface="Century Gothic"/>
              </a:rPr>
              <a:t>t Master tit</a:t>
            </a:r>
            <a:r>
              <a:rPr b="0" lang="zh-CN" sz="5400" spc="-1" strike="noStrike">
                <a:solidFill>
                  <a:srgbClr val="ebebeb"/>
                </a:solidFill>
                <a:uFill>
                  <a:solidFill>
                    <a:srgbClr val="ffffff"/>
                  </a:solidFill>
                </a:uFill>
                <a:latin typeface="Century Gothic"/>
              </a:rPr>
              <a:t>le style</a:t>
            </a:r>
            <a:endParaRPr b="0" lang="zh-CN" sz="5400" spc="-1" strike="noStrike">
              <a:solidFill>
                <a:srgbClr val="000000"/>
              </a:solidFill>
              <a:uFill>
                <a:solidFill>
                  <a:srgbClr val="ffffff"/>
                </a:solidFill>
              </a:uFill>
              <a:latin typeface="Century Gothic"/>
            </a:endParaRPr>
          </a:p>
        </p:txBody>
      </p:sp>
      <p:sp>
        <p:nvSpPr>
          <p:cNvPr id="14" name="PlaceHolder 15"/>
          <p:cNvSpPr>
            <a:spLocks noGrp="1"/>
          </p:cNvSpPr>
          <p:nvPr>
            <p:ph type="dt"/>
          </p:nvPr>
        </p:nvSpPr>
        <p:spPr>
          <a:xfrm rot="5400000">
            <a:off x="10159200" y="1792080"/>
            <a:ext cx="990360" cy="304560"/>
          </a:xfrm>
          <a:prstGeom prst="rect">
            <a:avLst/>
          </a:prstGeom>
        </p:spPr>
        <p:txBody>
          <a:bodyPr anchor="ctr"/>
          <a:p>
            <a:pPr>
              <a:lnSpc>
                <a:spcPct val="100000"/>
              </a:lnSpc>
            </a:pPr>
            <a:fld id="{64F6228A-4F37-4A45-A6E8-EA0E615341B6}" type="datetime">
              <a:rPr b="0" lang="en-US" sz="1000" spc="-1" strike="noStrike">
                <a:solidFill>
                  <a:srgbClr val="ffffff"/>
                </a:solidFill>
                <a:uFill>
                  <a:solidFill>
                    <a:srgbClr val="ffffff"/>
                  </a:solidFill>
                </a:uFill>
                <a:latin typeface="Century Gothic"/>
              </a:rPr>
              <a:t>5/25/17</a:t>
            </a:fld>
            <a:endParaRPr b="0" lang="en-US" sz="1000" spc="-1" strike="noStrike">
              <a:solidFill>
                <a:srgbClr val="000000"/>
              </a:solidFill>
              <a:uFill>
                <a:solidFill>
                  <a:srgbClr val="ffffff"/>
                </a:solidFill>
              </a:uFill>
              <a:latin typeface="Times New Roman"/>
            </a:endParaRPr>
          </a:p>
        </p:txBody>
      </p:sp>
      <p:sp>
        <p:nvSpPr>
          <p:cNvPr id="15" name="PlaceHolder 16"/>
          <p:cNvSpPr>
            <a:spLocks noGrp="1"/>
          </p:cNvSpPr>
          <p:nvPr>
            <p:ph type="ftr"/>
          </p:nvPr>
        </p:nvSpPr>
        <p:spPr>
          <a:xfrm rot="5400000">
            <a:off x="8952480" y="3227760"/>
            <a:ext cx="3867480" cy="310680"/>
          </a:xfrm>
          <a:prstGeom prst="rect">
            <a:avLst/>
          </a:prstGeom>
        </p:spPr>
        <p:txBody>
          <a:bodyPr anchor="ctr"/>
          <a:p>
            <a:endParaRPr b="0" lang="en-US" sz="2400" spc="-1" strike="noStrike">
              <a:solidFill>
                <a:srgbClr val="000000"/>
              </a:solidFill>
              <a:uFill>
                <a:solidFill>
                  <a:srgbClr val="ffffff"/>
                </a:solidFill>
              </a:uFill>
              <a:latin typeface="Times New Roman"/>
            </a:endParaRPr>
          </a:p>
        </p:txBody>
      </p:sp>
      <p:sp>
        <p:nvSpPr>
          <p:cNvPr id="16" name="CustomShape 17"/>
          <p:cNvSpPr/>
          <p:nvPr/>
        </p:nvSpPr>
        <p:spPr>
          <a:xfrm>
            <a:off x="10437840" y="0"/>
            <a:ext cx="685440" cy="1142640"/>
          </a:xfrm>
          <a:prstGeom prst="rect">
            <a:avLst/>
          </a:prstGeom>
          <a:solidFill>
            <a:schemeClr val="accent1"/>
          </a:solidFill>
          <a:ln>
            <a:noFill/>
          </a:ln>
          <a:effectLst>
            <a:outerShdw blurRad="38100" dir="5400000" dist="25400" rotWithShape="0">
              <a:srgbClr val="000000">
                <a:alpha val="45000"/>
              </a:srgbClr>
            </a:outerShdw>
          </a:effectLst>
        </p:spPr>
        <p:style>
          <a:lnRef idx="1">
            <a:schemeClr val="accent1"/>
          </a:lnRef>
          <a:fillRef idx="3">
            <a:schemeClr val="accent1"/>
          </a:fillRef>
          <a:effectRef idx="2">
            <a:schemeClr val="accent1"/>
          </a:effectRef>
          <a:fontRef idx="minor"/>
        </p:style>
      </p:sp>
      <p:sp>
        <p:nvSpPr>
          <p:cNvPr id="17" name="PlaceHolder 18"/>
          <p:cNvSpPr>
            <a:spLocks noGrp="1"/>
          </p:cNvSpPr>
          <p:nvPr>
            <p:ph type="sldNum"/>
          </p:nvPr>
        </p:nvSpPr>
        <p:spPr>
          <a:xfrm>
            <a:off x="10351080" y="292680"/>
            <a:ext cx="837720" cy="767160"/>
          </a:xfrm>
          <a:prstGeom prst="rect">
            <a:avLst/>
          </a:prstGeom>
        </p:spPr>
        <p:txBody>
          <a:bodyPr anchor="b"/>
          <a:p>
            <a:pPr algn="ctr">
              <a:lnSpc>
                <a:spcPct val="100000"/>
              </a:lnSpc>
            </a:pPr>
            <a:fld id="{10F5ECB3-B44C-41ED-9875-443AE33AAD6B}" type="slidenum">
              <a:rPr b="0" lang="en-US" sz="2800" spc="-1" strike="noStrike">
                <a:solidFill>
                  <a:srgbClr val="ffffff"/>
                </a:solidFill>
                <a:uFill>
                  <a:solidFill>
                    <a:srgbClr val="ffffff"/>
                  </a:solidFill>
                </a:uFill>
                <a:latin typeface="Century Gothic"/>
              </a:rPr>
              <a:t>1</a:t>
            </a:fld>
            <a:endParaRPr b="0" lang="en-US" sz="2800" spc="-1" strike="noStrike">
              <a:solidFill>
                <a:srgbClr val="000000"/>
              </a:solidFill>
              <a:uFill>
                <a:solidFill>
                  <a:srgbClr val="ffffff"/>
                </a:solidFill>
              </a:uFill>
              <a:latin typeface="Times New Roman"/>
            </a:endParaRPr>
          </a:p>
        </p:txBody>
      </p:sp>
      <p:sp>
        <p:nvSpPr>
          <p:cNvPr id="18" name="PlaceHolder 19"/>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zh-CN" sz="1800" spc="-1" strike="noStrike">
                <a:solidFill>
                  <a:srgbClr val="404040"/>
                </a:solidFill>
                <a:uFill>
                  <a:solidFill>
                    <a:srgbClr val="ffffff"/>
                  </a:solidFill>
                </a:uFill>
                <a:latin typeface="Century Gothic"/>
              </a:rPr>
              <a:t>Click to edit the outline text format</a:t>
            </a:r>
            <a:endParaRPr b="0" lang="zh-CN" sz="1800" spc="-1" strike="noStrike">
              <a:solidFill>
                <a:srgbClr val="404040"/>
              </a:solidFill>
              <a:uFill>
                <a:solidFill>
                  <a:srgbClr val="ffffff"/>
                </a:solidFill>
              </a:uFill>
              <a:latin typeface="Century Gothic"/>
            </a:endParaRPr>
          </a:p>
          <a:p>
            <a:pPr lvl="1" marL="864000" indent="-324000">
              <a:spcBef>
                <a:spcPts val="1134"/>
              </a:spcBef>
              <a:buClr>
                <a:srgbClr val="000000"/>
              </a:buClr>
              <a:buSzPct val="75000"/>
              <a:buFont typeface="Symbol" charset="2"/>
              <a:buChar char=""/>
            </a:pPr>
            <a:r>
              <a:rPr b="0" lang="zh-CN" sz="1400" spc="-1" strike="noStrike">
                <a:solidFill>
                  <a:srgbClr val="404040"/>
                </a:solidFill>
                <a:uFill>
                  <a:solidFill>
                    <a:srgbClr val="ffffff"/>
                  </a:solidFill>
                </a:uFill>
                <a:latin typeface="Century Gothic"/>
              </a:rPr>
              <a:t>Second Outline Level</a:t>
            </a:r>
            <a:endParaRPr b="0" lang="zh-CN" sz="1400" spc="-1" strike="noStrike">
              <a:solidFill>
                <a:srgbClr val="404040"/>
              </a:solidFill>
              <a:uFill>
                <a:solidFill>
                  <a:srgbClr val="ffffff"/>
                </a:solidFill>
              </a:uFill>
              <a:latin typeface="Century Gothic"/>
            </a:endParaRPr>
          </a:p>
          <a:p>
            <a:pPr lvl="2" marL="1296000" indent="-288000">
              <a:spcBef>
                <a:spcPts val="850"/>
              </a:spcBef>
              <a:buClr>
                <a:srgbClr val="000000"/>
              </a:buClr>
              <a:buSzPct val="45000"/>
              <a:buFont typeface="Wingdings" charset="2"/>
              <a:buChar char=""/>
            </a:pPr>
            <a:r>
              <a:rPr b="0" lang="zh-CN" sz="1200" spc="-1" strike="noStrike">
                <a:solidFill>
                  <a:srgbClr val="404040"/>
                </a:solidFill>
                <a:uFill>
                  <a:solidFill>
                    <a:srgbClr val="ffffff"/>
                  </a:solidFill>
                </a:uFill>
                <a:latin typeface="Century Gothic"/>
              </a:rPr>
              <a:t>Third Outline Level</a:t>
            </a:r>
            <a:endParaRPr b="0" lang="zh-CN" sz="1200" spc="-1" strike="noStrike">
              <a:solidFill>
                <a:srgbClr val="404040"/>
              </a:solidFill>
              <a:uFill>
                <a:solidFill>
                  <a:srgbClr val="ffffff"/>
                </a:solidFill>
              </a:uFill>
              <a:latin typeface="Century Gothic"/>
            </a:endParaRPr>
          </a:p>
          <a:p>
            <a:pPr lvl="3" marL="1728000" indent="-216000">
              <a:spcBef>
                <a:spcPts val="567"/>
              </a:spcBef>
              <a:buClr>
                <a:srgbClr val="000000"/>
              </a:buClr>
              <a:buSzPct val="75000"/>
              <a:buFont typeface="Symbol" charset="2"/>
              <a:buChar char=""/>
            </a:pPr>
            <a:r>
              <a:rPr b="0" lang="zh-CN" sz="1200" spc="-1" strike="noStrike">
                <a:solidFill>
                  <a:srgbClr val="404040"/>
                </a:solidFill>
                <a:uFill>
                  <a:solidFill>
                    <a:srgbClr val="ffffff"/>
                  </a:solidFill>
                </a:uFill>
                <a:latin typeface="Century Gothic"/>
              </a:rPr>
              <a:t>Fourth Outline Level</a:t>
            </a:r>
            <a:endParaRPr b="0" lang="zh-CN" sz="1200" spc="-1" strike="noStrike">
              <a:solidFill>
                <a:srgbClr val="404040"/>
              </a:solidFill>
              <a:uFill>
                <a:solidFill>
                  <a:srgbClr val="ffffff"/>
                </a:solidFill>
              </a:uFill>
              <a:latin typeface="Century Gothic"/>
            </a:endParaRPr>
          </a:p>
          <a:p>
            <a:pPr lvl="4" marL="2160000" indent="-216000">
              <a:spcBef>
                <a:spcPts val="283"/>
              </a:spcBef>
              <a:buClr>
                <a:srgbClr val="000000"/>
              </a:buClr>
              <a:buSzPct val="45000"/>
              <a:buFont typeface="Wingdings" charset="2"/>
              <a:buChar char=""/>
            </a:pPr>
            <a:r>
              <a:rPr b="0" lang="zh-CN" sz="2000" spc="-1" strike="noStrike">
                <a:solidFill>
                  <a:srgbClr val="404040"/>
                </a:solidFill>
                <a:uFill>
                  <a:solidFill>
                    <a:srgbClr val="ffffff"/>
                  </a:solidFill>
                </a:uFill>
                <a:latin typeface="Century Gothic"/>
              </a:rPr>
              <a:t>Fifth Outline Level</a:t>
            </a:r>
            <a:endParaRPr b="0" lang="zh-CN" sz="2000" spc="-1" strike="noStrike">
              <a:solidFill>
                <a:srgbClr val="404040"/>
              </a:solidFill>
              <a:uFill>
                <a:solidFill>
                  <a:srgbClr val="ffffff"/>
                </a:solidFill>
              </a:uFill>
              <a:latin typeface="Century Gothic"/>
            </a:endParaRPr>
          </a:p>
          <a:p>
            <a:pPr lvl="5" marL="2592000" indent="-216000">
              <a:spcBef>
                <a:spcPts val="283"/>
              </a:spcBef>
              <a:buClr>
                <a:srgbClr val="000000"/>
              </a:buClr>
              <a:buSzPct val="45000"/>
              <a:buFont typeface="Wingdings" charset="2"/>
              <a:buChar char=""/>
            </a:pPr>
            <a:r>
              <a:rPr b="0" lang="zh-CN" sz="2000" spc="-1" strike="noStrike">
                <a:solidFill>
                  <a:srgbClr val="404040"/>
                </a:solidFill>
                <a:uFill>
                  <a:solidFill>
                    <a:srgbClr val="ffffff"/>
                  </a:solidFill>
                </a:uFill>
                <a:latin typeface="Century Gothic"/>
              </a:rPr>
              <a:t>Sixth Outline Level</a:t>
            </a:r>
            <a:endParaRPr b="0" lang="zh-CN" sz="2000" spc="-1" strike="noStrike">
              <a:solidFill>
                <a:srgbClr val="404040"/>
              </a:solidFill>
              <a:uFill>
                <a:solidFill>
                  <a:srgbClr val="ffffff"/>
                </a:solidFill>
              </a:uFill>
              <a:latin typeface="Century Gothic"/>
            </a:endParaRPr>
          </a:p>
          <a:p>
            <a:pPr lvl="6" marL="3024000" indent="-216000">
              <a:spcBef>
                <a:spcPts val="283"/>
              </a:spcBef>
              <a:buClr>
                <a:srgbClr val="000000"/>
              </a:buClr>
              <a:buSzPct val="45000"/>
              <a:buFont typeface="Wingdings" charset="2"/>
              <a:buChar char=""/>
            </a:pPr>
            <a:r>
              <a:rPr b="0" lang="zh-CN" sz="2000" spc="-1" strike="noStrike">
                <a:solidFill>
                  <a:srgbClr val="404040"/>
                </a:solidFill>
                <a:uFill>
                  <a:solidFill>
                    <a:srgbClr val="ffffff"/>
                  </a:solidFill>
                </a:uFill>
                <a:latin typeface="Century Gothic"/>
              </a:rPr>
              <a:t>Seventh Outline Level</a:t>
            </a:r>
            <a:endParaRPr b="0" lang="zh-CN" sz="2000" spc="-1" strike="noStrike">
              <a:solidFill>
                <a:srgbClr val="404040"/>
              </a:solidFill>
              <a:uFill>
                <a:solidFill>
                  <a:srgbClr val="ffffff"/>
                </a:solidFill>
              </a:uFill>
              <a:latin typeface="Century Gothic"/>
            </a:endParaRPr>
          </a:p>
        </p:txBody>
      </p:sp>
    </p:spTree>
  </p:cSld>
  <p:clrMap bg1="lt1" bg2="lt2" tx1="dk1" tx2="dk2" accent1="accent1" accent2="accent2" accent3="accent3" accent4="accent4" accent5="accent5" accent6="accent6" hlink="hlink" folHlink="folHlink"/>
  <p:sldLayoutIdLst>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55" name="CustomShape 1"/>
          <p:cNvSpPr/>
          <p:nvPr/>
        </p:nvSpPr>
        <p:spPr>
          <a:xfrm>
            <a:off x="0" y="0"/>
            <a:ext cx="12191760" cy="685764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p:style>
      </p:sp>
      <p:sp>
        <p:nvSpPr>
          <p:cNvPr id="56" name="CustomShape 2"/>
          <p:cNvSpPr/>
          <p:nvPr/>
        </p:nvSpPr>
        <p:spPr>
          <a:xfrm>
            <a:off x="8761320" y="1828800"/>
            <a:ext cx="2819160" cy="2819160"/>
          </a:xfrm>
          <a:prstGeom prst="ellipse">
            <a:avLst/>
          </a:prstGeom>
          <a:gradFill>
            <a:gsLst>
              <a:gs pos="0">
                <a:schemeClr val="accent5">
                  <a:alpha val="7000"/>
                </a:schemeClr>
              </a:gs>
              <a:gs pos="36000">
                <a:schemeClr val="accent5">
                  <a:alpha val="6000"/>
                </a:schemeClr>
              </a:gs>
              <a:gs pos="69000">
                <a:schemeClr val="accent5">
                  <a:alpha val="0"/>
                </a:schemeClr>
              </a:gs>
            </a:gsLst>
            <a:lin ang="0"/>
          </a:gradFill>
          <a:ln>
            <a:noFill/>
          </a:ln>
          <a:effectLst>
            <a:outerShdw blurRad="38100" dir="5400000" dist="25400" rotWithShape="0">
              <a:srgbClr val="000000">
                <a:alpha val="45000"/>
              </a:srgbClr>
            </a:outerShdw>
          </a:effectLst>
        </p:spPr>
        <p:style>
          <a:lnRef idx="1">
            <a:schemeClr val="accent1"/>
          </a:lnRef>
          <a:fillRef idx="3">
            <a:schemeClr val="accent1"/>
          </a:fillRef>
          <a:effectRef idx="2">
            <a:schemeClr val="accent1"/>
          </a:effectRef>
          <a:fontRef idx="minor"/>
        </p:style>
      </p:sp>
      <p:sp>
        <p:nvSpPr>
          <p:cNvPr id="57" name="CustomShape 3"/>
          <p:cNvSpPr/>
          <p:nvPr/>
        </p:nvSpPr>
        <p:spPr>
          <a:xfrm>
            <a:off x="8761320" y="5870880"/>
            <a:ext cx="990360" cy="990360"/>
          </a:xfrm>
          <a:prstGeom prst="ellipse">
            <a:avLst/>
          </a:prstGeom>
          <a:gradFill>
            <a:gsLst>
              <a:gs pos="0">
                <a:schemeClr val="accent5">
                  <a:alpha val="14000"/>
                </a:schemeClr>
              </a:gs>
              <a:gs pos="36000">
                <a:schemeClr val="accent5">
                  <a:alpha val="7000"/>
                </a:schemeClr>
              </a:gs>
              <a:gs pos="66000">
                <a:schemeClr val="accent5">
                  <a:alpha val="0"/>
                </a:schemeClr>
              </a:gs>
            </a:gsLst>
            <a:lin ang="0"/>
          </a:gradFill>
          <a:ln>
            <a:noFill/>
          </a:ln>
          <a:effectLst>
            <a:outerShdw blurRad="38100" dir="5400000" dist="25400" rotWithShape="0">
              <a:srgbClr val="000000">
                <a:alpha val="45000"/>
              </a:srgbClr>
            </a:outerShdw>
          </a:effectLst>
        </p:spPr>
        <p:style>
          <a:lnRef idx="1">
            <a:schemeClr val="accent1"/>
          </a:lnRef>
          <a:fillRef idx="3">
            <a:schemeClr val="accent1"/>
          </a:fillRef>
          <a:effectRef idx="2">
            <a:schemeClr val="accent1"/>
          </a:effectRef>
          <a:fontRef idx="minor"/>
        </p:style>
      </p:sp>
      <p:sp>
        <p:nvSpPr>
          <p:cNvPr id="58" name="CustomShape 4"/>
          <p:cNvSpPr/>
          <p:nvPr/>
        </p:nvSpPr>
        <p:spPr>
          <a:xfrm>
            <a:off x="-1440" y="2666880"/>
            <a:ext cx="4190760" cy="4190760"/>
          </a:xfrm>
          <a:prstGeom prst="ellipse">
            <a:avLst/>
          </a:prstGeom>
          <a:gradFill>
            <a:gsLst>
              <a:gs pos="0">
                <a:schemeClr val="accent5">
                  <a:alpha val="11000"/>
                </a:schemeClr>
              </a:gs>
              <a:gs pos="36000">
                <a:schemeClr val="accent5">
                  <a:alpha val="10000"/>
                </a:schemeClr>
              </a:gs>
              <a:gs pos="75000">
                <a:schemeClr val="accent5">
                  <a:alpha val="0"/>
                </a:schemeClr>
              </a:gs>
            </a:gsLst>
            <a:lin ang="0"/>
          </a:gradFill>
          <a:ln>
            <a:noFill/>
          </a:ln>
          <a:effectLst>
            <a:outerShdw blurRad="38100" dir="5400000" dist="25400" rotWithShape="0">
              <a:srgbClr val="000000">
                <a:alpha val="45000"/>
              </a:srgbClr>
            </a:outerShdw>
          </a:effectLst>
        </p:spPr>
        <p:style>
          <a:lnRef idx="1">
            <a:schemeClr val="accent1"/>
          </a:lnRef>
          <a:fillRef idx="3">
            <a:schemeClr val="accent1"/>
          </a:fillRef>
          <a:effectRef idx="2">
            <a:schemeClr val="accent1"/>
          </a:effectRef>
          <a:fontRef idx="minor"/>
        </p:style>
      </p:sp>
      <p:sp>
        <p:nvSpPr>
          <p:cNvPr id="59" name="CustomShape 5"/>
          <p:cNvSpPr/>
          <p:nvPr/>
        </p:nvSpPr>
        <p:spPr>
          <a:xfrm rot="21010200">
            <a:off x="8490960" y="1797480"/>
            <a:ext cx="3299040" cy="440640"/>
          </a:xfrm>
          <a:custGeom>
            <a:avLst/>
            <a:gdLst/>
            <a:ah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tyle>
          <a:lnRef idx="0"/>
          <a:fillRef idx="0"/>
          <a:effectRef idx="0"/>
          <a:fontRef idx="minor"/>
        </p:style>
      </p:sp>
      <p:sp>
        <p:nvSpPr>
          <p:cNvPr id="60" name="CustomShape 6"/>
          <p:cNvSpPr/>
          <p:nvPr/>
        </p:nvSpPr>
        <p:spPr>
          <a:xfrm>
            <a:off x="459360" y="1866240"/>
            <a:ext cx="11277360" cy="4533480"/>
          </a:xfrm>
          <a:custGeom>
            <a:avLst/>
            <a:gdLst/>
            <a:ahLst/>
            <a:rect l="l" t="t"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tyle>
          <a:lnRef idx="0"/>
          <a:fillRef idx="0"/>
          <a:effectRef idx="0"/>
          <a:fontRef idx="minor"/>
        </p:style>
      </p:sp>
      <p:sp>
        <p:nvSpPr>
          <p:cNvPr id="61" name="CustomShape 7"/>
          <p:cNvSpPr/>
          <p:nvPr/>
        </p:nvSpPr>
        <p:spPr>
          <a:xfrm>
            <a:off x="0" y="1440"/>
            <a:ext cx="12191760" cy="6856200"/>
          </a:xfrm>
          <a:custGeom>
            <a:avLst/>
            <a:gdLst/>
            <a:ahLst/>
            <a:rect l="l" t="t"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tyle>
          <a:lnRef idx="0"/>
          <a:fillRef idx="0"/>
          <a:effectRef idx="0"/>
          <a:fontRef idx="minor"/>
        </p:style>
      </p:sp>
      <p:sp>
        <p:nvSpPr>
          <p:cNvPr id="62" name="CustomShape 8" hidden="1"/>
          <p:cNvSpPr/>
          <p:nvPr/>
        </p:nvSpPr>
        <p:spPr>
          <a:xfrm>
            <a:off x="10437840" y="0"/>
            <a:ext cx="685440" cy="1142640"/>
          </a:xfrm>
          <a:prstGeom prst="rect">
            <a:avLst/>
          </a:prstGeom>
          <a:solidFill>
            <a:schemeClr val="accent1"/>
          </a:solidFill>
          <a:ln>
            <a:noFill/>
          </a:ln>
          <a:effectLst>
            <a:outerShdw blurRad="38100" dir="5400000" dist="25400" rotWithShape="0">
              <a:srgbClr val="000000">
                <a:alpha val="45000"/>
              </a:srgbClr>
            </a:outerShdw>
          </a:effectLst>
        </p:spPr>
        <p:style>
          <a:lnRef idx="1">
            <a:schemeClr val="accent1"/>
          </a:lnRef>
          <a:fillRef idx="3">
            <a:schemeClr val="accent1"/>
          </a:fillRef>
          <a:effectRef idx="2">
            <a:schemeClr val="accent1"/>
          </a:effectRef>
          <a:fontRef idx="minor"/>
        </p:style>
      </p:sp>
      <p:sp>
        <p:nvSpPr>
          <p:cNvPr id="63" name="PlaceHolder 9"/>
          <p:cNvSpPr>
            <a:spLocks noGrp="1"/>
          </p:cNvSpPr>
          <p:nvPr>
            <p:ph type="dt"/>
          </p:nvPr>
        </p:nvSpPr>
        <p:spPr>
          <a:xfrm>
            <a:off x="10652760" y="6391800"/>
            <a:ext cx="990360" cy="304560"/>
          </a:xfrm>
          <a:prstGeom prst="rect">
            <a:avLst/>
          </a:prstGeom>
        </p:spPr>
        <p:txBody>
          <a:bodyPr anchor="ctr"/>
          <a:p>
            <a:pPr algn="r">
              <a:lnSpc>
                <a:spcPct val="100000"/>
              </a:lnSpc>
            </a:pPr>
            <a:fld id="{D21604FD-26A9-48B3-B063-5C2A04A8B4E0}" type="datetime">
              <a:rPr b="1" lang="en-US" sz="1000" spc="-1" strike="noStrike">
                <a:solidFill>
                  <a:srgbClr val="b01513"/>
                </a:solidFill>
                <a:uFill>
                  <a:solidFill>
                    <a:srgbClr val="ffffff"/>
                  </a:solidFill>
                </a:uFill>
                <a:latin typeface="Century Gothic"/>
              </a:rPr>
              <a:t>5/25/17</a:t>
            </a:fld>
            <a:endParaRPr b="0" lang="en-US" sz="1000" spc="-1" strike="noStrike">
              <a:solidFill>
                <a:srgbClr val="000000"/>
              </a:solidFill>
              <a:uFill>
                <a:solidFill>
                  <a:srgbClr val="ffffff"/>
                </a:solidFill>
              </a:uFill>
              <a:latin typeface="Times New Roman"/>
            </a:endParaRPr>
          </a:p>
        </p:txBody>
      </p:sp>
      <p:sp>
        <p:nvSpPr>
          <p:cNvPr id="64" name="PlaceHolder 10"/>
          <p:cNvSpPr>
            <a:spLocks noGrp="1"/>
          </p:cNvSpPr>
          <p:nvPr>
            <p:ph type="ftr"/>
          </p:nvPr>
        </p:nvSpPr>
        <p:spPr>
          <a:xfrm>
            <a:off x="557640" y="6391800"/>
            <a:ext cx="3867480" cy="310680"/>
          </a:xfrm>
          <a:prstGeom prst="rect">
            <a:avLst/>
          </a:prstGeom>
        </p:spPr>
        <p:txBody>
          <a:bodyPr anchor="ctr"/>
          <a:p>
            <a:endParaRPr b="0" lang="en-US" sz="2400" spc="-1" strike="noStrike">
              <a:solidFill>
                <a:srgbClr val="000000"/>
              </a:solidFill>
              <a:uFill>
                <a:solidFill>
                  <a:srgbClr val="ffffff"/>
                </a:solidFill>
              </a:uFill>
              <a:latin typeface="Times New Roman"/>
            </a:endParaRPr>
          </a:p>
        </p:txBody>
      </p:sp>
      <p:sp>
        <p:nvSpPr>
          <p:cNvPr id="65" name="CustomShape 11"/>
          <p:cNvSpPr/>
          <p:nvPr/>
        </p:nvSpPr>
        <p:spPr>
          <a:xfrm>
            <a:off x="10437840" y="0"/>
            <a:ext cx="685440" cy="1142640"/>
          </a:xfrm>
          <a:prstGeom prst="rect">
            <a:avLst/>
          </a:prstGeom>
          <a:solidFill>
            <a:schemeClr val="accent1"/>
          </a:solidFill>
          <a:ln>
            <a:noFill/>
          </a:ln>
          <a:effectLst>
            <a:outerShdw blurRad="38100" dir="5400000" dist="25400" rotWithShape="0">
              <a:srgbClr val="000000">
                <a:alpha val="45000"/>
              </a:srgbClr>
            </a:outerShdw>
          </a:effectLst>
        </p:spPr>
        <p:style>
          <a:lnRef idx="1">
            <a:schemeClr val="accent1"/>
          </a:lnRef>
          <a:fillRef idx="3">
            <a:schemeClr val="accent1"/>
          </a:fillRef>
          <a:effectRef idx="2">
            <a:schemeClr val="accent1"/>
          </a:effectRef>
          <a:fontRef idx="minor"/>
        </p:style>
      </p:sp>
      <p:sp>
        <p:nvSpPr>
          <p:cNvPr id="66" name="PlaceHolder 12"/>
          <p:cNvSpPr>
            <a:spLocks noGrp="1"/>
          </p:cNvSpPr>
          <p:nvPr>
            <p:ph type="sldNum"/>
          </p:nvPr>
        </p:nvSpPr>
        <p:spPr>
          <a:xfrm>
            <a:off x="10352520" y="295560"/>
            <a:ext cx="837720" cy="767160"/>
          </a:xfrm>
          <a:prstGeom prst="rect">
            <a:avLst/>
          </a:prstGeom>
        </p:spPr>
        <p:txBody>
          <a:bodyPr anchor="b"/>
          <a:p>
            <a:pPr algn="ctr">
              <a:lnSpc>
                <a:spcPct val="100000"/>
              </a:lnSpc>
            </a:pPr>
            <a:fld id="{D4307A50-125D-4921-94DE-188036266ADD}" type="slidenum">
              <a:rPr b="0" lang="en-US" sz="2800" spc="-1" strike="noStrike">
                <a:solidFill>
                  <a:srgbClr val="ffffff"/>
                </a:solidFill>
                <a:uFill>
                  <a:solidFill>
                    <a:srgbClr val="ffffff"/>
                  </a:solidFill>
                </a:uFill>
                <a:latin typeface="Century Gothic"/>
              </a:rPr>
              <a:t>1</a:t>
            </a:fld>
            <a:endParaRPr b="0" lang="en-US" sz="2800" spc="-1" strike="noStrike">
              <a:solidFill>
                <a:srgbClr val="000000"/>
              </a:solidFill>
              <a:uFill>
                <a:solidFill>
                  <a:srgbClr val="ffffff"/>
                </a:solidFill>
              </a:uFill>
              <a:latin typeface="Times New Roman"/>
            </a:endParaRPr>
          </a:p>
        </p:txBody>
      </p:sp>
      <p:sp>
        <p:nvSpPr>
          <p:cNvPr id="67" name="PlaceHolder 13"/>
          <p:cNvSpPr>
            <a:spLocks noGrp="1"/>
          </p:cNvSpPr>
          <p:nvPr>
            <p:ph type="title"/>
          </p:nvPr>
        </p:nvSpPr>
        <p:spPr>
          <a:xfrm>
            <a:off x="609480" y="273600"/>
            <a:ext cx="10972440" cy="1144800"/>
          </a:xfrm>
          <a:prstGeom prst="rect">
            <a:avLst/>
          </a:prstGeom>
        </p:spPr>
        <p:txBody>
          <a:bodyPr lIns="0" rIns="0" tIns="0" bIns="0" anchor="ctr"/>
          <a:p>
            <a:r>
              <a:rPr b="0" lang="zh-CN" sz="1800" spc="-1" strike="noStrike">
                <a:solidFill>
                  <a:srgbClr val="000000"/>
                </a:solidFill>
                <a:uFill>
                  <a:solidFill>
                    <a:srgbClr val="ffffff"/>
                  </a:solidFill>
                </a:uFill>
                <a:latin typeface="Century Gothic"/>
              </a:rPr>
              <a:t>Click to edit the title text format</a:t>
            </a:r>
            <a:endParaRPr b="0" lang="zh-CN" sz="1800" spc="-1" strike="noStrike">
              <a:solidFill>
                <a:srgbClr val="000000"/>
              </a:solidFill>
              <a:uFill>
                <a:solidFill>
                  <a:srgbClr val="ffffff"/>
                </a:solidFill>
              </a:uFill>
              <a:latin typeface="Century Gothic"/>
            </a:endParaRPr>
          </a:p>
        </p:txBody>
      </p:sp>
      <p:sp>
        <p:nvSpPr>
          <p:cNvPr id="68" name="PlaceHolder 14"/>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zh-CN" sz="1800" spc="-1" strike="noStrike">
                <a:solidFill>
                  <a:srgbClr val="404040"/>
                </a:solidFill>
                <a:uFill>
                  <a:solidFill>
                    <a:srgbClr val="ffffff"/>
                  </a:solidFill>
                </a:uFill>
                <a:latin typeface="Century Gothic"/>
              </a:rPr>
              <a:t>Click to edit the outline text format</a:t>
            </a:r>
            <a:endParaRPr b="0" lang="zh-CN" sz="1800" spc="-1" strike="noStrike">
              <a:solidFill>
                <a:srgbClr val="404040"/>
              </a:solidFill>
              <a:uFill>
                <a:solidFill>
                  <a:srgbClr val="ffffff"/>
                </a:solidFill>
              </a:uFill>
              <a:latin typeface="Century Gothic"/>
            </a:endParaRPr>
          </a:p>
          <a:p>
            <a:pPr lvl="1" marL="864000" indent="-324000">
              <a:spcBef>
                <a:spcPts val="1134"/>
              </a:spcBef>
              <a:buClr>
                <a:srgbClr val="000000"/>
              </a:buClr>
              <a:buSzPct val="75000"/>
              <a:buFont typeface="Symbol" charset="2"/>
              <a:buChar char=""/>
            </a:pPr>
            <a:r>
              <a:rPr b="0" lang="zh-CN" sz="1400" spc="-1" strike="noStrike">
                <a:solidFill>
                  <a:srgbClr val="404040"/>
                </a:solidFill>
                <a:uFill>
                  <a:solidFill>
                    <a:srgbClr val="ffffff"/>
                  </a:solidFill>
                </a:uFill>
                <a:latin typeface="Century Gothic"/>
              </a:rPr>
              <a:t>Second Outline Level</a:t>
            </a:r>
            <a:endParaRPr b="0" lang="zh-CN" sz="1400" spc="-1" strike="noStrike">
              <a:solidFill>
                <a:srgbClr val="404040"/>
              </a:solidFill>
              <a:uFill>
                <a:solidFill>
                  <a:srgbClr val="ffffff"/>
                </a:solidFill>
              </a:uFill>
              <a:latin typeface="Century Gothic"/>
            </a:endParaRPr>
          </a:p>
          <a:p>
            <a:pPr lvl="2" marL="1296000" indent="-288000">
              <a:spcBef>
                <a:spcPts val="850"/>
              </a:spcBef>
              <a:buClr>
                <a:srgbClr val="000000"/>
              </a:buClr>
              <a:buSzPct val="45000"/>
              <a:buFont typeface="Wingdings" charset="2"/>
              <a:buChar char=""/>
            </a:pPr>
            <a:r>
              <a:rPr b="0" lang="zh-CN" sz="1200" spc="-1" strike="noStrike">
                <a:solidFill>
                  <a:srgbClr val="404040"/>
                </a:solidFill>
                <a:uFill>
                  <a:solidFill>
                    <a:srgbClr val="ffffff"/>
                  </a:solidFill>
                </a:uFill>
                <a:latin typeface="Century Gothic"/>
              </a:rPr>
              <a:t>Third Outline Level</a:t>
            </a:r>
            <a:endParaRPr b="0" lang="zh-CN" sz="1200" spc="-1" strike="noStrike">
              <a:solidFill>
                <a:srgbClr val="404040"/>
              </a:solidFill>
              <a:uFill>
                <a:solidFill>
                  <a:srgbClr val="ffffff"/>
                </a:solidFill>
              </a:uFill>
              <a:latin typeface="Century Gothic"/>
            </a:endParaRPr>
          </a:p>
          <a:p>
            <a:pPr lvl="3" marL="1728000" indent="-216000">
              <a:spcBef>
                <a:spcPts val="567"/>
              </a:spcBef>
              <a:buClr>
                <a:srgbClr val="000000"/>
              </a:buClr>
              <a:buSzPct val="75000"/>
              <a:buFont typeface="Symbol" charset="2"/>
              <a:buChar char=""/>
            </a:pPr>
            <a:r>
              <a:rPr b="0" lang="zh-CN" sz="1200" spc="-1" strike="noStrike">
                <a:solidFill>
                  <a:srgbClr val="404040"/>
                </a:solidFill>
                <a:uFill>
                  <a:solidFill>
                    <a:srgbClr val="ffffff"/>
                  </a:solidFill>
                </a:uFill>
                <a:latin typeface="Century Gothic"/>
              </a:rPr>
              <a:t>Fourth Outline Level</a:t>
            </a:r>
            <a:endParaRPr b="0" lang="zh-CN" sz="1200" spc="-1" strike="noStrike">
              <a:solidFill>
                <a:srgbClr val="404040"/>
              </a:solidFill>
              <a:uFill>
                <a:solidFill>
                  <a:srgbClr val="ffffff"/>
                </a:solidFill>
              </a:uFill>
              <a:latin typeface="Century Gothic"/>
            </a:endParaRPr>
          </a:p>
          <a:p>
            <a:pPr lvl="4" marL="2160000" indent="-216000">
              <a:spcBef>
                <a:spcPts val="283"/>
              </a:spcBef>
              <a:buClr>
                <a:srgbClr val="000000"/>
              </a:buClr>
              <a:buSzPct val="45000"/>
              <a:buFont typeface="Wingdings" charset="2"/>
              <a:buChar char=""/>
            </a:pPr>
            <a:r>
              <a:rPr b="0" lang="zh-CN" sz="2000" spc="-1" strike="noStrike">
                <a:solidFill>
                  <a:srgbClr val="404040"/>
                </a:solidFill>
                <a:uFill>
                  <a:solidFill>
                    <a:srgbClr val="ffffff"/>
                  </a:solidFill>
                </a:uFill>
                <a:latin typeface="Century Gothic"/>
              </a:rPr>
              <a:t>Fifth Outline Level</a:t>
            </a:r>
            <a:endParaRPr b="0" lang="zh-CN" sz="2000" spc="-1" strike="noStrike">
              <a:solidFill>
                <a:srgbClr val="404040"/>
              </a:solidFill>
              <a:uFill>
                <a:solidFill>
                  <a:srgbClr val="ffffff"/>
                </a:solidFill>
              </a:uFill>
              <a:latin typeface="Century Gothic"/>
            </a:endParaRPr>
          </a:p>
          <a:p>
            <a:pPr lvl="5" marL="2592000" indent="-216000">
              <a:spcBef>
                <a:spcPts val="283"/>
              </a:spcBef>
              <a:buClr>
                <a:srgbClr val="000000"/>
              </a:buClr>
              <a:buSzPct val="45000"/>
              <a:buFont typeface="Wingdings" charset="2"/>
              <a:buChar char=""/>
            </a:pPr>
            <a:r>
              <a:rPr b="0" lang="zh-CN" sz="2000" spc="-1" strike="noStrike">
                <a:solidFill>
                  <a:srgbClr val="404040"/>
                </a:solidFill>
                <a:uFill>
                  <a:solidFill>
                    <a:srgbClr val="ffffff"/>
                  </a:solidFill>
                </a:uFill>
                <a:latin typeface="Century Gothic"/>
              </a:rPr>
              <a:t>Sixth Outline Level</a:t>
            </a:r>
            <a:endParaRPr b="0" lang="zh-CN" sz="2000" spc="-1" strike="noStrike">
              <a:solidFill>
                <a:srgbClr val="404040"/>
              </a:solidFill>
              <a:uFill>
                <a:solidFill>
                  <a:srgbClr val="ffffff"/>
                </a:solidFill>
              </a:uFill>
              <a:latin typeface="Century Gothic"/>
            </a:endParaRPr>
          </a:p>
          <a:p>
            <a:pPr lvl="6" marL="3024000" indent="-216000">
              <a:spcBef>
                <a:spcPts val="283"/>
              </a:spcBef>
              <a:buClr>
                <a:srgbClr val="000000"/>
              </a:buClr>
              <a:buSzPct val="45000"/>
              <a:buFont typeface="Wingdings" charset="2"/>
              <a:buChar char=""/>
            </a:pPr>
            <a:r>
              <a:rPr b="0" lang="zh-CN" sz="2000" spc="-1" strike="noStrike">
                <a:solidFill>
                  <a:srgbClr val="404040"/>
                </a:solidFill>
                <a:uFill>
                  <a:solidFill>
                    <a:srgbClr val="ffffff"/>
                  </a:solidFill>
                </a:uFill>
                <a:latin typeface="Century Gothic"/>
              </a:rPr>
              <a:t>Seventh Outline Level</a:t>
            </a:r>
            <a:endParaRPr b="0" lang="zh-CN" sz="2000" spc="-1" strike="noStrike">
              <a:solidFill>
                <a:srgbClr val="404040"/>
              </a:solidFill>
              <a:uFill>
                <a:solidFill>
                  <a:srgbClr val="ffffff"/>
                </a:solidFill>
              </a:uFill>
              <a:latin typeface="Century Gothic"/>
            </a:endParaRPr>
          </a:p>
        </p:txBody>
      </p:sp>
    </p:spTree>
  </p:cSld>
  <p:clrMap bg1="lt1" bg2="lt2" tx1="dk1" tx2="dk2" accent1="accent1" accent2="accent2" accent3="accent3" accent4="accent4" accent5="accent5" accent6="accent6" hlink="hlink" folHlink="folHlink"/>
  <p:sldLayoutIdLst>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0.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image" Target="../media/image18.png"/><Relationship Id="rId3" Type="http://schemas.openxmlformats.org/officeDocument/2006/relationships/slideLayout" Target="../slideLayouts/slideLayout13.xml"/>
</Relationships>
</file>

<file path=ppt/slides/_rels/slide11.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slideLayout" Target="../slideLayouts/slideLayout13.xml"/>
</Relationships>
</file>

<file path=ppt/slides/_rels/slide12.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slideLayout" Target="../slideLayouts/slideLayout13.xml"/>
</Relationships>
</file>

<file path=ppt/slides/_rels/slide13.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13.xml"/>
</Relationships>
</file>

<file path=ppt/slides/_rels/slide14.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13.xml"/>
</Relationships>
</file>

<file path=ppt/slides/_rels/slide15.xml.rels><?xml version="1.0" encoding="UTF-8"?>
<Relationships xmlns="http://schemas.openxmlformats.org/package/2006/relationships"><Relationship Id="rId1" Type="http://schemas.openxmlformats.org/officeDocument/2006/relationships/image" Target="../media/image23.png"/><Relationship Id="rId2" Type="http://schemas.openxmlformats.org/officeDocument/2006/relationships/slideLayout" Target="../slideLayouts/slideLayout13.xml"/>
</Relationships>
</file>

<file path=ppt/slides/_rels/slide16.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image" Target="../media/image25.png"/><Relationship Id="rId3" Type="http://schemas.openxmlformats.org/officeDocument/2006/relationships/slideLayout" Target="../slideLayouts/slideLayout13.xml"/>
</Relationships>
</file>

<file path=ppt/slides/_rels/slide17.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image" Target="../media/image27.png"/><Relationship Id="rId3" Type="http://schemas.openxmlformats.org/officeDocument/2006/relationships/slideLayout" Target="../slideLayouts/slideLayout13.xml"/>
</Relationships>
</file>

<file path=ppt/slides/_rels/slide18.xml.rels><?xml version="1.0" encoding="UTF-8"?>
<Relationships xmlns="http://schemas.openxmlformats.org/package/2006/relationships"><Relationship Id="rId1" Type="http://schemas.openxmlformats.org/officeDocument/2006/relationships/image" Target="../media/image28.png"/><Relationship Id="rId2" Type="http://schemas.openxmlformats.org/officeDocument/2006/relationships/slideLayout" Target="../slideLayouts/slideLayout13.xml"/>
</Relationships>
</file>

<file path=ppt/slides/_rels/slide19.xml.rels><?xml version="1.0" encoding="UTF-8"?>
<Relationships xmlns="http://schemas.openxmlformats.org/package/2006/relationships"><Relationship Id="rId1" Type="http://schemas.openxmlformats.org/officeDocument/2006/relationships/image" Target="../media/image29.png"/><Relationship Id="rId2" Type="http://schemas.openxmlformats.org/officeDocument/2006/relationships/slideLayout" Target="../slideLayouts/slideLayout13.xml"/>
</Relationships>
</file>

<file path=ppt/slides/_rels/slide2.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image" Target="../media/image5.png"/><Relationship Id="rId3"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image" Target="../media/image30.png"/><Relationship Id="rId2" Type="http://schemas.openxmlformats.org/officeDocument/2006/relationships/image" Target="../media/image31.png"/><Relationship Id="rId3" Type="http://schemas.openxmlformats.org/officeDocument/2006/relationships/slideLayout" Target="../slideLayouts/slideLayout13.xml"/>
</Relationships>
</file>

<file path=ppt/slides/_rels/slide21.xml.rels><?xml version="1.0" encoding="UTF-8"?>
<Relationships xmlns="http://schemas.openxmlformats.org/package/2006/relationships"><Relationship Id="rId1" Type="http://schemas.openxmlformats.org/officeDocument/2006/relationships/image" Target="../media/image32.png"/><Relationship Id="rId2" Type="http://schemas.openxmlformats.org/officeDocument/2006/relationships/image" Target="../media/image33.png"/><Relationship Id="rId3" Type="http://schemas.openxmlformats.org/officeDocument/2006/relationships/slideLayout" Target="../slideLayouts/slideLayout13.xml"/>
</Relationships>
</file>

<file path=ppt/slides/_rels/slide22.xml.rels><?xml version="1.0" encoding="UTF-8"?>
<Relationships xmlns="http://schemas.openxmlformats.org/package/2006/relationships"><Relationship Id="rId1" Type="http://schemas.openxmlformats.org/officeDocument/2006/relationships/image" Target="../media/image34.png"/><Relationship Id="rId2" Type="http://schemas.openxmlformats.org/officeDocument/2006/relationships/image" Target="../media/image35.png"/><Relationship Id="rId3" Type="http://schemas.openxmlformats.org/officeDocument/2006/relationships/slideLayout" Target="../slideLayouts/slideLayout13.xml"/>
</Relationships>
</file>

<file path=ppt/slides/_rels/slide23.xml.rels><?xml version="1.0" encoding="UTF-8"?>
<Relationships xmlns="http://schemas.openxmlformats.org/package/2006/relationships"><Relationship Id="rId1" Type="http://schemas.openxmlformats.org/officeDocument/2006/relationships/image" Target="../media/image36.png"/><Relationship Id="rId2" Type="http://schemas.openxmlformats.org/officeDocument/2006/relationships/image" Target="../media/image37.png"/><Relationship Id="rId3" Type="http://schemas.openxmlformats.org/officeDocument/2006/relationships/slideLayout" Target="../slideLayouts/slideLayout13.xml"/>
</Relationships>
</file>

<file path=ppt/slides/_rels/slide24.xml.rels><?xml version="1.0" encoding="UTF-8"?>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39.png"/><Relationship Id="rId3" Type="http://schemas.openxmlformats.org/officeDocument/2006/relationships/slideLayout" Target="../slideLayouts/slideLayout13.xml"/>
</Relationships>
</file>

<file path=ppt/slides/_rels/slide25.xml.rels><?xml version="1.0" encoding="UTF-8"?>
<Relationships xmlns="http://schemas.openxmlformats.org/package/2006/relationships"><Relationship Id="rId1" Type="http://schemas.openxmlformats.org/officeDocument/2006/relationships/image" Target="../media/image40.png"/><Relationship Id="rId2" Type="http://schemas.openxmlformats.org/officeDocument/2006/relationships/image" Target="../media/image41.png"/><Relationship Id="rId3" Type="http://schemas.openxmlformats.org/officeDocument/2006/relationships/slideLayout" Target="../slideLayouts/slideLayout13.xml"/>
</Relationships>
</file>

<file path=ppt/slides/_rels/slide26.xml.rels><?xml version="1.0" encoding="UTF-8"?>
<Relationships xmlns="http://schemas.openxmlformats.org/package/2006/relationships"><Relationship Id="rId1" Type="http://schemas.openxmlformats.org/officeDocument/2006/relationships/image" Target="../media/image42.png"/><Relationship Id="rId2" Type="http://schemas.openxmlformats.org/officeDocument/2006/relationships/image" Target="../media/image43.png"/><Relationship Id="rId3" Type="http://schemas.openxmlformats.org/officeDocument/2006/relationships/slideLayout" Target="../slideLayouts/slideLayout13.xml"/>
</Relationships>
</file>

<file path=ppt/slides/_rels/slide27.xml.rels><?xml version="1.0" encoding="UTF-8"?>
<Relationships xmlns="http://schemas.openxmlformats.org/package/2006/relationships"><Relationship Id="rId1" Type="http://schemas.openxmlformats.org/officeDocument/2006/relationships/image" Target="../media/image44.png"/><Relationship Id="rId2" Type="http://schemas.openxmlformats.org/officeDocument/2006/relationships/image" Target="../media/image45.png"/><Relationship Id="rId3" Type="http://schemas.openxmlformats.org/officeDocument/2006/relationships/slideLayout" Target="../slideLayouts/slideLayout13.xml"/>
</Relationships>
</file>

<file path=ppt/slides/_rels/slide28.xml.rels><?xml version="1.0" encoding="UTF-8"?>
<Relationships xmlns="http://schemas.openxmlformats.org/package/2006/relationships"><Relationship Id="rId1" Type="http://schemas.openxmlformats.org/officeDocument/2006/relationships/image" Target="../media/image46.png"/><Relationship Id="rId2" Type="http://schemas.openxmlformats.org/officeDocument/2006/relationships/image" Target="../media/image47.png"/><Relationship Id="rId3" Type="http://schemas.openxmlformats.org/officeDocument/2006/relationships/slideLayout" Target="../slideLayouts/slideLayout13.xml"/>
</Relationships>
</file>

<file path=ppt/slides/_rels/slide29.xml.rels><?xml version="1.0" encoding="UTF-8"?>
<Relationships xmlns="http://schemas.openxmlformats.org/package/2006/relationships"><Relationship Id="rId1" Type="http://schemas.openxmlformats.org/officeDocument/2006/relationships/image" Target="../media/image48.png"/><Relationship Id="rId2"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image" Target="../media/image7.png"/><Relationship Id="rId3" Type="http://schemas.openxmlformats.org/officeDocument/2006/relationships/image" Target="../media/image8.png"/><Relationship Id="rId4" Type="http://schemas.openxmlformats.org/officeDocument/2006/relationships/slideLayout" Target="../slideLayouts/slideLayout13.xml"/>
</Relationships>
</file>

<file path=ppt/slides/_rels/slide30.xml.rels><?xml version="1.0" encoding="UTF-8"?>
<Relationships xmlns="http://schemas.openxmlformats.org/package/2006/relationships"><Relationship Id="rId1" Type="http://schemas.openxmlformats.org/officeDocument/2006/relationships/image" Target="../media/image49.png"/><Relationship Id="rId2" Type="http://schemas.openxmlformats.org/officeDocument/2006/relationships/slideLayout" Target="../slideLayouts/slideLayout13.xml"/>
</Relationships>
</file>

<file path=ppt/slides/_rels/slide31.xml.rels><?xml version="1.0" encoding="UTF-8"?>
<Relationships xmlns="http://schemas.openxmlformats.org/package/2006/relationships"><Relationship Id="rId1" Type="http://schemas.openxmlformats.org/officeDocument/2006/relationships/image" Target="../media/image50.png"/><Relationship Id="rId2" Type="http://schemas.openxmlformats.org/officeDocument/2006/relationships/slideLayout" Target="../slideLayouts/slideLayout13.xml"/>
</Relationships>
</file>

<file path=ppt/slides/_rels/slide32.xml.rels><?xml version="1.0" encoding="UTF-8"?>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slideLayout" Target="../slideLayouts/slideLayout13.xml"/>
</Relationships>
</file>

<file path=ppt/slides/_rels/slide33.xml.rels><?xml version="1.0" encoding="UTF-8"?>
<Relationships xmlns="http://schemas.openxmlformats.org/package/2006/relationships"><Relationship Id="rId1" Type="http://schemas.openxmlformats.org/officeDocument/2006/relationships/image" Target="../media/image53.png"/><Relationship Id="rId2" Type="http://schemas.openxmlformats.org/officeDocument/2006/relationships/slideLayout" Target="../slideLayouts/slideLayout13.xml"/>
</Relationships>
</file>

<file path=ppt/slides/_rels/slide34.xml.rels><?xml version="1.0" encoding="UTF-8"?>
<Relationships xmlns="http://schemas.openxmlformats.org/package/2006/relationships"><Relationship Id="rId1" Type="http://schemas.openxmlformats.org/officeDocument/2006/relationships/image" Target="../media/image54.png"/><Relationship Id="rId2" Type="http://schemas.openxmlformats.org/officeDocument/2006/relationships/slideLayout" Target="../slideLayouts/slideLayout13.xml"/>
</Relationships>
</file>

<file path=ppt/slides/_rels/slide35.xml.rels><?xml version="1.0" encoding="UTF-8"?>
<Relationships xmlns="http://schemas.openxmlformats.org/package/2006/relationships"><Relationship Id="rId1" Type="http://schemas.openxmlformats.org/officeDocument/2006/relationships/image" Target="../media/image55.png"/><Relationship Id="rId2" Type="http://schemas.openxmlformats.org/officeDocument/2006/relationships/slideLayout" Target="../slideLayouts/slideLayout13.xml"/>
</Relationships>
</file>

<file path=ppt/slides/_rels/slide36.xml.rels><?xml version="1.0" encoding="UTF-8"?>
<Relationships xmlns="http://schemas.openxmlformats.org/package/2006/relationships"><Relationship Id="rId1" Type="http://schemas.openxmlformats.org/officeDocument/2006/relationships/image" Target="../media/image56.png"/><Relationship Id="rId2" Type="http://schemas.openxmlformats.org/officeDocument/2006/relationships/slideLayout" Target="../slideLayouts/slideLayout13.xml"/>
</Relationships>
</file>

<file path=ppt/slides/_rels/slide37.xml.rels><?xml version="1.0" encoding="UTF-8"?>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58.png"/><Relationship Id="rId3" Type="http://schemas.openxmlformats.org/officeDocument/2006/relationships/slideLayout" Target="../slideLayouts/slideLayout13.xml"/>
</Relationships>
</file>

<file path=ppt/slides/_rels/slide38.xml.rels><?xml version="1.0" encoding="UTF-8"?>
<Relationships xmlns="http://schemas.openxmlformats.org/package/2006/relationships"><Relationship Id="rId1" Type="http://schemas.openxmlformats.org/officeDocument/2006/relationships/image" Target="../media/image59.png"/><Relationship Id="rId2" Type="http://schemas.openxmlformats.org/officeDocument/2006/relationships/image" Target="../media/image60.wmf"/><Relationship Id="rId3" Type="http://schemas.openxmlformats.org/officeDocument/2006/relationships/image" Target="../media/image61.wmf"/><Relationship Id="rId4" Type="http://schemas.openxmlformats.org/officeDocument/2006/relationships/slideLayout" Target="../slideLayouts/slideLayout13.xml"/>
</Relationships>
</file>

<file path=ppt/slides/_rels/slide39.xml.rels><?xml version="1.0" encoding="UTF-8"?>
<Relationships xmlns="http://schemas.openxmlformats.org/package/2006/relationships"><Relationship Id="rId1" Type="http://schemas.openxmlformats.org/officeDocument/2006/relationships/image" Target="../media/image62.png"/><Relationship Id="rId2"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slideLayout" Target="../slideLayouts/slideLayout13.xml"/>
</Relationships>
</file>

<file path=ppt/slides/_rels/slide40.xml.rels><?xml version="1.0" encoding="UTF-8"?>
<Relationships xmlns="http://schemas.openxmlformats.org/package/2006/relationships"><Relationship Id="rId1" Type="http://schemas.openxmlformats.org/officeDocument/2006/relationships/image" Target="../media/image63.png"/><Relationship Id="rId2" Type="http://schemas.openxmlformats.org/officeDocument/2006/relationships/slideLayout" Target="../slideLayouts/slideLayout13.xml"/>
</Relationships>
</file>

<file path=ppt/slides/_rels/slide41.xml.rels><?xml version="1.0" encoding="UTF-8"?>
<Relationships xmlns="http://schemas.openxmlformats.org/package/2006/relationships"><Relationship Id="rId1" Type="http://schemas.openxmlformats.org/officeDocument/2006/relationships/image" Target="../media/image64.png"/><Relationship Id="rId2" Type="http://schemas.openxmlformats.org/officeDocument/2006/relationships/slideLayout" Target="../slideLayouts/slideLayout13.xml"/>
</Relationships>
</file>

<file path=ppt/slides/_rels/slide42.xml.rels><?xml version="1.0" encoding="UTF-8"?>
<Relationships xmlns="http://schemas.openxmlformats.org/package/2006/relationships"><Relationship Id="rId1" Type="http://schemas.openxmlformats.org/officeDocument/2006/relationships/image" Target="../media/image65.png"/><Relationship Id="rId2" Type="http://schemas.openxmlformats.org/officeDocument/2006/relationships/slideLayout" Target="../slideLayouts/slideLayout13.xml"/>
</Relationships>
</file>

<file path=ppt/slides/_rels/slide43.xml.rels><?xml version="1.0" encoding="UTF-8"?>
<Relationships xmlns="http://schemas.openxmlformats.org/package/2006/relationships"><Relationship Id="rId1" Type="http://schemas.openxmlformats.org/officeDocument/2006/relationships/image" Target="../media/image66.png"/><Relationship Id="rId2" Type="http://schemas.openxmlformats.org/officeDocument/2006/relationships/slideLayout" Target="../slideLayouts/slideLayout13.xml"/>
</Relationships>
</file>

<file path=ppt/slides/_rels/slide44.xml.rels><?xml version="1.0" encoding="UTF-8"?>
<Relationships xmlns="http://schemas.openxmlformats.org/package/2006/relationships"><Relationship Id="rId1" Type="http://schemas.openxmlformats.org/officeDocument/2006/relationships/image" Target="../media/image67.png"/><Relationship Id="rId2" Type="http://schemas.openxmlformats.org/officeDocument/2006/relationships/slideLayout" Target="../slideLayouts/slideLayout13.xml"/>
</Relationships>
</file>

<file path=ppt/slides/_rels/slide45.xml.rels><?xml version="1.0" encoding="UTF-8"?>
<Relationships xmlns="http://schemas.openxmlformats.org/package/2006/relationships"><Relationship Id="rId1" Type="http://schemas.openxmlformats.org/officeDocument/2006/relationships/image" Target="../media/image68.png"/><Relationship Id="rId2" Type="http://schemas.openxmlformats.org/officeDocument/2006/relationships/slideLayout" Target="../slideLayouts/slideLayout13.xml"/>
</Relationships>
</file>

<file path=ppt/slides/_rels/slide5.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slideLayout" Target="../slideLayouts/slideLayout13.xml"/>
</Relationships>
</file>

<file path=ppt/slides/_rels/slide6.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13.xml"/>
</Relationships>
</file>

<file path=ppt/slides/_rels/slide7.xml.rels><?xml version="1.0" encoding="UTF-8"?>
<Relationships xmlns="http://schemas.openxmlformats.org/package/2006/relationships"><Relationship Id="rId1" Type="http://schemas.openxmlformats.org/officeDocument/2006/relationships/hyperlink" Target="http://www.we.com/lend/detailPage.action?loanId=0701816" TargetMode="External"/><Relationship Id="rId2" Type="http://schemas.openxmlformats.org/officeDocument/2006/relationships/hyperlink" Target="http://www.we.com/lend/detailPage.action?loanId=0701816" TargetMode="External"/><Relationship Id="rId3" Type="http://schemas.openxmlformats.org/officeDocument/2006/relationships/image" Target="../media/image12.png"/><Relationship Id="rId4" Type="http://schemas.openxmlformats.org/officeDocument/2006/relationships/slideLayout" Target="../slideLayouts/slideLayout13.xml"/>
</Relationships>
</file>

<file path=ppt/slides/_rels/slide8.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image" Target="../media/image14.png"/><Relationship Id="rId3" Type="http://schemas.openxmlformats.org/officeDocument/2006/relationships/slideLayout" Target="../slideLayouts/slideLayout13.xml"/>
</Relationships>
</file>

<file path=ppt/slides/_rels/slide9.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image" Target="../media/image16.png"/><Relationship Id="rId3" Type="http://schemas.openxmlformats.org/officeDocument/2006/relationships/slideLayout" Target="../slideLayouts/slideLayout1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5" name="TextShape 1"/>
          <p:cNvSpPr txBox="1"/>
          <p:nvPr/>
        </p:nvSpPr>
        <p:spPr>
          <a:xfrm>
            <a:off x="1040040" y="1813680"/>
            <a:ext cx="9079560" cy="2387160"/>
          </a:xfrm>
          <a:prstGeom prst="rect">
            <a:avLst/>
          </a:prstGeom>
          <a:noFill/>
          <a:ln>
            <a:noFill/>
          </a:ln>
        </p:spPr>
        <p:txBody>
          <a:bodyPr anchor="b"/>
          <a:p>
            <a:pPr>
              <a:lnSpc>
                <a:spcPct val="150000"/>
              </a:lnSpc>
            </a:pPr>
            <a:r>
              <a:rPr b="0" lang="zh-CN" sz="4800" spc="-1" strike="noStrike">
                <a:solidFill>
                  <a:srgbClr val="ebebeb"/>
                </a:solidFill>
                <a:uFill>
                  <a:solidFill>
                    <a:srgbClr val="ffffff"/>
                  </a:solidFill>
                </a:uFill>
                <a:latin typeface="黑体"/>
                <a:ea typeface="黑体"/>
              </a:rPr>
              <a:t>大数据实例</a:t>
            </a:r>
            <a:r>
              <a:rPr b="0" lang="zh-CN" sz="4800" spc="-1" strike="noStrike">
                <a:solidFill>
                  <a:srgbClr val="ebebeb"/>
                </a:solidFill>
                <a:uFill>
                  <a:solidFill>
                    <a:srgbClr val="ffffff"/>
                  </a:solidFill>
                </a:uFill>
                <a:latin typeface="黑体"/>
                <a:ea typeface="黑体"/>
              </a:rPr>
              <a:t>分析</a:t>
            </a:r>
            <a:br/>
            <a:r>
              <a:rPr b="0" lang="zh-CN" sz="2400" spc="-1" strike="noStrike">
                <a:solidFill>
                  <a:srgbClr val="ebebeb"/>
                </a:solidFill>
                <a:uFill>
                  <a:solidFill>
                    <a:srgbClr val="ffffff"/>
                  </a:solidFill>
                </a:uFill>
                <a:latin typeface="黑体"/>
                <a:ea typeface="黑体"/>
              </a:rPr>
              <a:t>基于大数据的</a:t>
            </a:r>
            <a:r>
              <a:rPr b="0" lang="zh-CN" sz="2400" spc="-1" strike="noStrike">
                <a:solidFill>
                  <a:srgbClr val="ebebeb"/>
                </a:solidFill>
                <a:uFill>
                  <a:solidFill>
                    <a:srgbClr val="ffffff"/>
                  </a:solidFill>
                </a:uFill>
                <a:latin typeface="黑体"/>
                <a:ea typeface="黑体"/>
              </a:rPr>
              <a:t>P2P</a:t>
            </a:r>
            <a:r>
              <a:rPr b="0" lang="zh-CN" sz="2400" spc="-1" strike="noStrike">
                <a:solidFill>
                  <a:srgbClr val="ebebeb"/>
                </a:solidFill>
                <a:uFill>
                  <a:solidFill>
                    <a:srgbClr val="ffffff"/>
                  </a:solidFill>
                </a:uFill>
                <a:latin typeface="黑体"/>
                <a:ea typeface="黑体"/>
              </a:rPr>
              <a:t>网络</a:t>
            </a:r>
            <a:r>
              <a:rPr b="0" lang="zh-CN" sz="2400" spc="-1" strike="noStrike">
                <a:solidFill>
                  <a:srgbClr val="ebebeb"/>
                </a:solidFill>
                <a:uFill>
                  <a:solidFill>
                    <a:srgbClr val="ffffff"/>
                  </a:solidFill>
                </a:uFill>
                <a:latin typeface="黑体"/>
                <a:ea typeface="黑体"/>
              </a:rPr>
              <a:t>借贷平台</a:t>
            </a:r>
            <a:br/>
            <a:r>
              <a:rPr b="0" lang="zh-CN" sz="2400" spc="-1" strike="noStrike">
                <a:solidFill>
                  <a:srgbClr val="ebebeb"/>
                </a:solidFill>
                <a:uFill>
                  <a:solidFill>
                    <a:srgbClr val="ffffff"/>
                  </a:solidFill>
                </a:uFill>
                <a:latin typeface="黑体"/>
                <a:ea typeface="黑体"/>
              </a:rPr>
              <a:t>散标投融资行为决策研究</a:t>
            </a:r>
            <a:endParaRPr b="0" lang="zh-CN" sz="2400" spc="-1" strike="noStrike">
              <a:solidFill>
                <a:srgbClr val="000000"/>
              </a:solidFill>
              <a:uFill>
                <a:solidFill>
                  <a:srgbClr val="ffffff"/>
                </a:solidFill>
              </a:uFill>
              <a:latin typeface="Century Gothic"/>
            </a:endParaRPr>
          </a:p>
        </p:txBody>
      </p:sp>
      <p:sp>
        <p:nvSpPr>
          <p:cNvPr id="106" name="TextShape 2"/>
          <p:cNvSpPr txBox="1"/>
          <p:nvPr/>
        </p:nvSpPr>
        <p:spPr>
          <a:xfrm>
            <a:off x="1040040" y="4510440"/>
            <a:ext cx="7560000" cy="1368720"/>
          </a:xfrm>
          <a:prstGeom prst="rect">
            <a:avLst/>
          </a:prstGeom>
          <a:noFill/>
          <a:ln>
            <a:noFill/>
          </a:ln>
        </p:spPr>
        <p:txBody>
          <a:bodyPr>
            <a:normAutofit/>
          </a:bodyPr>
          <a:p>
            <a:pPr>
              <a:lnSpc>
                <a:spcPct val="100000"/>
              </a:lnSpc>
              <a:spcBef>
                <a:spcPts val="1001"/>
              </a:spcBef>
            </a:pPr>
            <a:r>
              <a:rPr b="1" lang="en-US" sz="1800" spc="-1" strike="noStrike" cap="all">
                <a:solidFill>
                  <a:srgbClr val="ffffff"/>
                </a:solidFill>
                <a:uFill>
                  <a:solidFill>
                    <a:srgbClr val="ffffff"/>
                  </a:solidFill>
                </a:uFill>
                <a:latin typeface="黑体"/>
                <a:ea typeface="黑体"/>
              </a:rPr>
              <a:t>李丰</a:t>
            </a:r>
            <a:endParaRPr b="0" lang="en-US" sz="1800" spc="-1" strike="noStrike">
              <a:solidFill>
                <a:srgbClr val="000000"/>
              </a:solidFill>
              <a:uFill>
                <a:solidFill>
                  <a:srgbClr val="ffffff"/>
                </a:solidFill>
              </a:uFill>
              <a:latin typeface="Arial"/>
            </a:endParaRPr>
          </a:p>
          <a:p>
            <a:pPr>
              <a:lnSpc>
                <a:spcPct val="100000"/>
              </a:lnSpc>
              <a:spcBef>
                <a:spcPts val="1001"/>
              </a:spcBef>
            </a:pPr>
            <a:r>
              <a:rPr b="1" lang="en-US" sz="1800" spc="-1" strike="noStrike" cap="all">
                <a:solidFill>
                  <a:srgbClr val="ffffff"/>
                </a:solidFill>
                <a:uFill>
                  <a:solidFill>
                    <a:srgbClr val="ffffff"/>
                  </a:solidFill>
                </a:uFill>
                <a:latin typeface="黑体"/>
                <a:ea typeface="黑体"/>
              </a:rPr>
              <a:t>Feng.li@cufe.edu.cn</a:t>
            </a:r>
            <a:endParaRPr b="0" lang="en-US" sz="1800" spc="-1" strike="noStrike">
              <a:solidFill>
                <a:srgbClr val="000000"/>
              </a:solidFill>
              <a:uFill>
                <a:solidFill>
                  <a:srgbClr val="ffffff"/>
                </a:solidFill>
              </a:uFill>
              <a:latin typeface="Arial"/>
            </a:endParaRPr>
          </a:p>
          <a:p>
            <a:pPr>
              <a:lnSpc>
                <a:spcPct val="100000"/>
              </a:lnSpc>
              <a:spcBef>
                <a:spcPts val="1001"/>
              </a:spcBef>
            </a:pPr>
            <a:r>
              <a:rPr b="1" lang="en-US" sz="1800" spc="-1" strike="noStrike" cap="all">
                <a:solidFill>
                  <a:srgbClr val="ffffff"/>
                </a:solidFill>
                <a:uFill>
                  <a:solidFill>
                    <a:srgbClr val="ffffff"/>
                  </a:solidFill>
                </a:uFill>
                <a:latin typeface="黑体"/>
                <a:ea typeface="黑体"/>
              </a:rPr>
              <a:t>中央财经大学</a:t>
            </a:r>
            <a:endParaRPr b="0" lang="en-US" sz="1800" spc="-1" strike="noStrike">
              <a:solidFill>
                <a:srgbClr val="000000"/>
              </a:solidFill>
              <a:uFill>
                <a:solidFill>
                  <a:srgbClr val="ffffff"/>
                </a:solidFill>
              </a:uFill>
              <a:latin typeface="Arial"/>
            </a:endParaRPr>
          </a:p>
        </p:txBody>
      </p:sp>
    </p:spTree>
  </p:cSld>
  <p:timing>
    <p:tnLst>
      <p:par>
        <p:cTn id="1" dur="indefinite" restart="never" nodeType="tmRoot">
          <p:childTnLst>
            <p:seq>
              <p:cTn id="2" nodeType="mainSeq"/>
              <p:prevCondLst>
                <p:cond delay="0" evt="onPrev">
                  <p:tgtEl>
                    <p:sldTgt/>
                  </p:tgtEl>
                </p:cond>
              </p:prevCondLst>
              <p:nextCondLst>
                <p:cond delay="0" evt="onNext">
                  <p:tgtEl>
                    <p:sldTgt/>
                  </p:tgtEl>
                </p:cond>
              </p:nextCondLst>
            </p:seq>
          </p:childTnLst>
        </p:cTn>
      </p:par>
    </p:tnLst>
  </p:timing>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36" name="图片 4" descr=""/>
          <p:cNvPicPr/>
          <p:nvPr/>
        </p:nvPicPr>
        <p:blipFill>
          <a:blip r:embed="rId1">
            <a:lum bright="70000" contrast="-70000"/>
          </a:blip>
          <a:stretch/>
        </p:blipFill>
        <p:spPr>
          <a:xfrm>
            <a:off x="10810080" y="5566320"/>
            <a:ext cx="1291320" cy="1291320"/>
          </a:xfrm>
          <a:prstGeom prst="rect">
            <a:avLst/>
          </a:prstGeom>
          <a:ln>
            <a:noFill/>
          </a:ln>
        </p:spPr>
      </p:pic>
      <p:pic>
        <p:nvPicPr>
          <p:cNvPr id="137" name="图片 2" descr=""/>
          <p:cNvPicPr/>
          <p:nvPr/>
        </p:nvPicPr>
        <p:blipFill>
          <a:blip r:embed="rId2"/>
          <a:stretch/>
        </p:blipFill>
        <p:spPr>
          <a:xfrm>
            <a:off x="908640" y="1121400"/>
            <a:ext cx="10203120" cy="5736240"/>
          </a:xfrm>
          <a:prstGeom prst="rect">
            <a:avLst/>
          </a:prstGeom>
          <a:ln>
            <a:noFill/>
          </a:ln>
        </p:spPr>
      </p:pic>
      <p:sp>
        <p:nvSpPr>
          <p:cNvPr id="138" name="CustomShape 1"/>
          <p:cNvSpPr/>
          <p:nvPr/>
        </p:nvSpPr>
        <p:spPr>
          <a:xfrm>
            <a:off x="384480" y="-63360"/>
            <a:ext cx="10515240" cy="1325160"/>
          </a:xfrm>
          <a:prstGeom prst="rect">
            <a:avLst/>
          </a:prstGeom>
          <a:noFill/>
          <a:ln>
            <a:noFill/>
          </a:ln>
        </p:spPr>
        <p:style>
          <a:lnRef idx="0"/>
          <a:fillRef idx="0"/>
          <a:effectRef idx="0"/>
          <a:fontRef idx="minor"/>
        </p:style>
        <p:txBody>
          <a:bodyPr anchor="ctr">
            <a:normAutofit/>
          </a:bodyPr>
          <a:p>
            <a:pPr>
              <a:lnSpc>
                <a:spcPct val="90000"/>
              </a:lnSpc>
            </a:pPr>
            <a:r>
              <a:rPr b="0" lang="en-US" sz="2800" spc="-1" strike="noStrike">
                <a:solidFill>
                  <a:srgbClr val="477576"/>
                </a:solidFill>
                <a:uFill>
                  <a:solidFill>
                    <a:srgbClr val="ffffff"/>
                  </a:solidFill>
                </a:uFill>
                <a:latin typeface="黑体"/>
                <a:ea typeface="黑体"/>
              </a:rPr>
              <a:t>登录账户</a:t>
            </a:r>
            <a:endParaRPr b="0" lang="en-US" sz="2800" spc="-1" strike="noStrike">
              <a:solidFill>
                <a:srgbClr val="000000"/>
              </a:solidFill>
              <a:uFill>
                <a:solidFill>
                  <a:srgbClr val="ffffff"/>
                </a:solidFill>
              </a:uFill>
              <a:latin typeface="Arial"/>
            </a:endParaRPr>
          </a:p>
        </p:txBody>
      </p:sp>
    </p:spTree>
  </p:cSld>
  <p:transition spd="med">
    <p:fade/>
  </p:transition>
  <p:timing>
    <p:tnLst>
      <p:par>
        <p:cTn id="19" dur="indefinite" restart="never" nodeType="tmRoot">
          <p:childTnLst>
            <p:seq>
              <p:cTn id="20" nodeType="mainSeq"/>
              <p:prevCondLst>
                <p:cond delay="0" evt="onPrev">
                  <p:tgtEl>
                    <p:sldTgt/>
                  </p:tgtEl>
                </p:cond>
              </p:prevCondLst>
              <p:nextCondLst>
                <p:cond delay="0" evt="onNext">
                  <p:tgtEl>
                    <p:sldTgt/>
                  </p:tgtEl>
                </p:cond>
              </p:nextCondLst>
            </p:seq>
          </p:childTnLst>
        </p:cTn>
      </p:par>
    </p:tnLst>
  </p:timing>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39" name="图片 4" descr=""/>
          <p:cNvPicPr/>
          <p:nvPr/>
        </p:nvPicPr>
        <p:blipFill>
          <a:blip r:embed="rId1"/>
          <a:stretch/>
        </p:blipFill>
        <p:spPr>
          <a:xfrm>
            <a:off x="531360" y="708840"/>
            <a:ext cx="10936800" cy="6148800"/>
          </a:xfrm>
          <a:prstGeom prst="rect">
            <a:avLst/>
          </a:prstGeom>
          <a:ln>
            <a:noFill/>
          </a:ln>
        </p:spPr>
      </p:pic>
      <p:sp>
        <p:nvSpPr>
          <p:cNvPr id="140" name="CustomShape 1"/>
          <p:cNvSpPr/>
          <p:nvPr/>
        </p:nvSpPr>
        <p:spPr>
          <a:xfrm>
            <a:off x="234000" y="185760"/>
            <a:ext cx="2666880" cy="51696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2800" spc="-1" strike="noStrike">
                <a:solidFill>
                  <a:srgbClr val="477576"/>
                </a:solidFill>
                <a:uFill>
                  <a:solidFill>
                    <a:srgbClr val="ffffff"/>
                  </a:solidFill>
                </a:uFill>
                <a:latin typeface="黑体"/>
                <a:ea typeface="黑体"/>
              </a:rPr>
              <a:t>查看进一步信息</a:t>
            </a:r>
            <a:endParaRPr b="0" lang="en-US" sz="2800" spc="-1" strike="noStrike">
              <a:solidFill>
                <a:srgbClr val="000000"/>
              </a:solidFill>
              <a:uFill>
                <a:solidFill>
                  <a:srgbClr val="ffffff"/>
                </a:solidFill>
              </a:uFill>
              <a:latin typeface="Arial"/>
            </a:endParaRPr>
          </a:p>
        </p:txBody>
      </p:sp>
    </p:spTree>
  </p:cSld>
  <p:transition spd="med">
    <p:fade/>
  </p:transition>
  <p:timing>
    <p:tnLst>
      <p:par>
        <p:cTn id="21" dur="indefinite" restart="never" nodeType="tmRoot">
          <p:childTnLst>
            <p:seq>
              <p:cTn id="22" nodeType="mainSeq"/>
              <p:prevCondLst>
                <p:cond delay="0" evt="onPrev">
                  <p:tgtEl>
                    <p:sldTgt/>
                  </p:tgtEl>
                </p:cond>
              </p:prevCondLst>
              <p:nextCondLst>
                <p:cond delay="0" evt="onNext">
                  <p:tgtEl>
                    <p:sldTgt/>
                  </p:tgtEl>
                </p:cond>
              </p:nextCondLst>
            </p:seq>
          </p:childTnLst>
        </p:cTn>
      </p:par>
    </p:tnLst>
  </p:timing>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1" name="CustomShape 1"/>
          <p:cNvSpPr/>
          <p:nvPr/>
        </p:nvSpPr>
        <p:spPr>
          <a:xfrm>
            <a:off x="11520" y="-19800"/>
            <a:ext cx="1956600" cy="51696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2800" spc="-1" strike="noStrike">
                <a:solidFill>
                  <a:srgbClr val="477576"/>
                </a:solidFill>
                <a:uFill>
                  <a:solidFill>
                    <a:srgbClr val="ffffff"/>
                  </a:solidFill>
                </a:uFill>
                <a:latin typeface="黑体"/>
                <a:ea typeface="黑体"/>
              </a:rPr>
              <a:t>查看源代码</a:t>
            </a:r>
            <a:endParaRPr b="0" lang="en-US" sz="2800" spc="-1" strike="noStrike">
              <a:solidFill>
                <a:srgbClr val="000000"/>
              </a:solidFill>
              <a:uFill>
                <a:solidFill>
                  <a:srgbClr val="ffffff"/>
                </a:solidFill>
              </a:uFill>
              <a:latin typeface="Arial"/>
            </a:endParaRPr>
          </a:p>
        </p:txBody>
      </p:sp>
      <p:pic>
        <p:nvPicPr>
          <p:cNvPr id="142" name="图片 1" descr=""/>
          <p:cNvPicPr/>
          <p:nvPr/>
        </p:nvPicPr>
        <p:blipFill>
          <a:blip r:embed="rId1"/>
          <a:stretch/>
        </p:blipFill>
        <p:spPr>
          <a:xfrm>
            <a:off x="675720" y="472680"/>
            <a:ext cx="11356920" cy="6384960"/>
          </a:xfrm>
          <a:prstGeom prst="rect">
            <a:avLst/>
          </a:prstGeom>
          <a:ln>
            <a:noFill/>
          </a:ln>
        </p:spPr>
      </p:pic>
    </p:spTree>
  </p:cSld>
  <p:transition spd="med">
    <p:fade/>
  </p:transition>
  <p:timing>
    <p:tnLst>
      <p:par>
        <p:cTn id="23" dur="indefinite" restart="never" nodeType="tmRoot">
          <p:childTnLst>
            <p:seq>
              <p:cTn id="24" nodeType="mainSeq"/>
              <p:prevCondLst>
                <p:cond delay="0" evt="onPrev">
                  <p:tgtEl>
                    <p:sldTgt/>
                  </p:tgtEl>
                </p:cond>
              </p:prevCondLst>
              <p:nextCondLst>
                <p:cond delay="0" evt="onNext">
                  <p:tgtEl>
                    <p:sldTgt/>
                  </p:tgtEl>
                </p:cond>
              </p:nextCondLst>
            </p:seq>
          </p:childTnLst>
        </p:cTn>
      </p:par>
    </p:tnLst>
  </p:timing>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43" name="图片 2" descr=""/>
          <p:cNvPicPr/>
          <p:nvPr/>
        </p:nvPicPr>
        <p:blipFill>
          <a:blip r:embed="rId1"/>
          <a:stretch/>
        </p:blipFill>
        <p:spPr>
          <a:xfrm>
            <a:off x="0" y="0"/>
            <a:ext cx="11967840" cy="6728400"/>
          </a:xfrm>
          <a:prstGeom prst="rect">
            <a:avLst/>
          </a:prstGeom>
          <a:ln>
            <a:noFill/>
          </a:ln>
        </p:spPr>
      </p:pic>
    </p:spTree>
  </p:cSld>
  <p:transition spd="med">
    <p:fade/>
  </p:transition>
  <p:timing>
    <p:tnLst>
      <p:par>
        <p:cTn id="25" dur="indefinite" restart="never" nodeType="tmRoot">
          <p:childTnLst>
            <p:seq>
              <p:cTn id="26" nodeType="mainSeq"/>
              <p:prevCondLst>
                <p:cond delay="0" evt="onPrev">
                  <p:tgtEl>
                    <p:sldTgt/>
                  </p:tgtEl>
                </p:cond>
              </p:prevCondLst>
              <p:nextCondLst>
                <p:cond delay="0" evt="onNext">
                  <p:tgtEl>
                    <p:sldTgt/>
                  </p:tgtEl>
                </p:cond>
              </p:nextCondLst>
            </p:seq>
          </p:childTnLst>
        </p:cTn>
      </p:par>
    </p:tnLst>
  </p:timing>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44" name="图片 1" descr=""/>
          <p:cNvPicPr/>
          <p:nvPr/>
        </p:nvPicPr>
        <p:blipFill>
          <a:blip r:embed="rId1"/>
          <a:stretch/>
        </p:blipFill>
        <p:spPr>
          <a:xfrm>
            <a:off x="0" y="0"/>
            <a:ext cx="12197520" cy="6857640"/>
          </a:xfrm>
          <a:prstGeom prst="rect">
            <a:avLst/>
          </a:prstGeom>
          <a:ln>
            <a:noFill/>
          </a:ln>
        </p:spPr>
      </p:pic>
    </p:spTree>
  </p:cSld>
  <p:transition spd="med">
    <p:fade/>
  </p:transition>
  <p:timing>
    <p:tnLst>
      <p:par>
        <p:cTn id="27" dur="indefinite" restart="never" nodeType="tmRoot">
          <p:childTnLst>
            <p:seq>
              <p:cTn id="28" nodeType="mainSeq"/>
              <p:prevCondLst>
                <p:cond delay="0" evt="onPrev">
                  <p:tgtEl>
                    <p:sldTgt/>
                  </p:tgtEl>
                </p:cond>
              </p:prevCondLst>
              <p:nextCondLst>
                <p:cond delay="0" evt="onNext">
                  <p:tgtEl>
                    <p:sldTgt/>
                  </p:tgtEl>
                </p:cond>
              </p:nextCondLst>
            </p:seq>
          </p:childTnLst>
        </p:cTn>
      </p:par>
    </p:tnLst>
  </p:timing>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aphicFrame>
        <p:nvGraphicFramePr>
          <p:cNvPr id="145" name="Table 1"/>
          <p:cNvGraphicFramePr/>
          <p:nvPr/>
        </p:nvGraphicFramePr>
        <p:xfrm>
          <a:off x="3134880" y="257760"/>
          <a:ext cx="7050960" cy="6035400"/>
        </p:xfrm>
        <a:graphic>
          <a:graphicData uri="http://schemas.openxmlformats.org/drawingml/2006/table">
            <a:tbl>
              <a:tblPr/>
              <a:tblGrid>
                <a:gridCol w="1514880"/>
                <a:gridCol w="1514880"/>
                <a:gridCol w="1340280"/>
                <a:gridCol w="1340280"/>
                <a:gridCol w="1340640"/>
              </a:tblGrid>
              <a:tr h="507960">
                <a:tc>
                  <a:txBody>
                    <a:bodyPr lIns="49680" rIns="49680" tIns="0" bIns="0" anchor="ctr"/>
                    <a:p>
                      <a:pPr algn="ctr">
                        <a:lnSpc>
                          <a:spcPct val="100000"/>
                        </a:lnSpc>
                      </a:pPr>
                      <a:r>
                        <a:rPr b="1" lang="en-US" sz="1200" spc="-1" strike="noStrike">
                          <a:solidFill>
                            <a:srgbClr val="ffffff"/>
                          </a:solidFill>
                          <a:uFill>
                            <a:solidFill>
                              <a:srgbClr val="ffffff"/>
                            </a:solidFill>
                          </a:uFill>
                          <a:latin typeface="Century Gothic"/>
                        </a:rPr>
                        <a:t>信息类别</a:t>
                      </a:r>
                      <a:endParaRPr b="0" lang="en-US" sz="1200" spc="-1" strike="noStrike">
                        <a:solidFill>
                          <a:srgbClr val="000000"/>
                        </a:solidFill>
                        <a:uFill>
                          <a:solidFill>
                            <a:srgbClr val="ffffff"/>
                          </a:solidFill>
                        </a:uFill>
                        <a:latin typeface="Arial"/>
                      </a:endParaRPr>
                    </a:p>
                  </a:txBody>
                  <a:tcPr marL="49680" marR="49680">
                    <a:lnL w="12240">
                      <a:solidFill>
                        <a:srgbClr val="ffffff"/>
                      </a:solidFill>
                    </a:lnL>
                    <a:lnR w="12240">
                      <a:solidFill>
                        <a:srgbClr val="ffffff"/>
                      </a:solidFill>
                    </a:lnR>
                    <a:lnT w="12240">
                      <a:solidFill>
                        <a:srgbClr val="ffffff"/>
                      </a:solidFill>
                    </a:lnT>
                    <a:lnB w="38160">
                      <a:solidFill>
                        <a:srgbClr val="ffffff"/>
                      </a:solidFill>
                    </a:lnB>
                    <a:solidFill>
                      <a:srgbClr val="b01513"/>
                    </a:solidFill>
                  </a:tcPr>
                </a:tc>
                <a:tc>
                  <a:txBody>
                    <a:bodyPr lIns="49680" rIns="49680" tIns="0" bIns="0" anchor="ctr"/>
                    <a:p>
                      <a:pPr marL="279360" indent="-279000">
                        <a:lnSpc>
                          <a:spcPct val="100000"/>
                        </a:lnSpc>
                      </a:pPr>
                      <a:r>
                        <a:rPr b="1" lang="en-US" sz="1200" spc="-1" strike="noStrike">
                          <a:solidFill>
                            <a:srgbClr val="ffffff"/>
                          </a:solidFill>
                          <a:uFill>
                            <a:solidFill>
                              <a:srgbClr val="ffffff"/>
                            </a:solidFill>
                          </a:uFill>
                          <a:latin typeface="Century Gothic"/>
                        </a:rPr>
                        <a:t>变量          交易编号                                            </a:t>
                      </a:r>
                      <a:endParaRPr b="0" lang="en-US" sz="1200" spc="-1" strike="noStrike">
                        <a:solidFill>
                          <a:srgbClr val="000000"/>
                        </a:solidFill>
                        <a:uFill>
                          <a:solidFill>
                            <a:srgbClr val="ffffff"/>
                          </a:solidFill>
                        </a:uFill>
                        <a:latin typeface="Arial"/>
                      </a:endParaRPr>
                    </a:p>
                  </a:txBody>
                  <a:tcPr marL="49680" marR="49680">
                    <a:lnL w="12240">
                      <a:solidFill>
                        <a:srgbClr val="ffffff"/>
                      </a:solidFill>
                    </a:lnL>
                    <a:lnR w="12240">
                      <a:solidFill>
                        <a:srgbClr val="ffffff"/>
                      </a:solidFill>
                    </a:lnR>
                    <a:lnT w="12240">
                      <a:solidFill>
                        <a:srgbClr val="ffffff"/>
                      </a:solidFill>
                    </a:lnT>
                    <a:lnB w="38160">
                      <a:solidFill>
                        <a:srgbClr val="ffffff"/>
                      </a:solidFill>
                    </a:lnB>
                    <a:solidFill>
                      <a:srgbClr val="b01513"/>
                    </a:solidFill>
                  </a:tcPr>
                </a:tc>
                <a:tc>
                  <a:txBody>
                    <a:bodyPr lIns="49680" rIns="49680" tIns="0" bIns="0" anchor="ctr"/>
                    <a:p>
                      <a:pPr algn="ctr">
                        <a:lnSpc>
                          <a:spcPct val="100000"/>
                        </a:lnSpc>
                      </a:pPr>
                      <a:r>
                        <a:rPr b="1" lang="en-US" sz="1200" spc="-1" strike="noStrike">
                          <a:solidFill>
                            <a:srgbClr val="ffffff"/>
                          </a:solidFill>
                          <a:uFill>
                            <a:solidFill>
                              <a:srgbClr val="ffffff"/>
                            </a:solidFill>
                          </a:uFill>
                          <a:latin typeface="Century Gothic"/>
                        </a:rPr>
                        <a:t>150000</a:t>
                      </a:r>
                      <a:endParaRPr b="0" lang="en-US" sz="1200" spc="-1" strike="noStrike">
                        <a:solidFill>
                          <a:srgbClr val="000000"/>
                        </a:solidFill>
                        <a:uFill>
                          <a:solidFill>
                            <a:srgbClr val="ffffff"/>
                          </a:solidFill>
                        </a:uFill>
                        <a:latin typeface="Arial"/>
                      </a:endParaRPr>
                    </a:p>
                  </a:txBody>
                  <a:tcPr marL="49680" marR="49680">
                    <a:lnL w="12240">
                      <a:solidFill>
                        <a:srgbClr val="ffffff"/>
                      </a:solidFill>
                    </a:lnL>
                    <a:lnR w="12240">
                      <a:solidFill>
                        <a:srgbClr val="ffffff"/>
                      </a:solidFill>
                    </a:lnR>
                    <a:lnT w="12240">
                      <a:solidFill>
                        <a:srgbClr val="ffffff"/>
                      </a:solidFill>
                    </a:lnT>
                    <a:lnB w="38160">
                      <a:solidFill>
                        <a:srgbClr val="ffffff"/>
                      </a:solidFill>
                    </a:lnB>
                    <a:solidFill>
                      <a:srgbClr val="b01513"/>
                    </a:solidFill>
                  </a:tcPr>
                </a:tc>
                <a:tc>
                  <a:txBody>
                    <a:bodyPr lIns="49680" rIns="49680" tIns="0" bIns="0" anchor="ctr"/>
                    <a:p>
                      <a:pPr algn="ctr">
                        <a:lnSpc>
                          <a:spcPct val="100000"/>
                        </a:lnSpc>
                      </a:pPr>
                      <a:r>
                        <a:rPr b="1" lang="en-US" sz="1200" spc="-1" strike="noStrike">
                          <a:solidFill>
                            <a:srgbClr val="ffffff"/>
                          </a:solidFill>
                          <a:uFill>
                            <a:solidFill>
                              <a:srgbClr val="ffffff"/>
                            </a:solidFill>
                          </a:uFill>
                          <a:latin typeface="Century Gothic"/>
                        </a:rPr>
                        <a:t>150001</a:t>
                      </a:r>
                      <a:endParaRPr b="0" lang="en-US" sz="1200" spc="-1" strike="noStrike">
                        <a:solidFill>
                          <a:srgbClr val="000000"/>
                        </a:solidFill>
                        <a:uFill>
                          <a:solidFill>
                            <a:srgbClr val="ffffff"/>
                          </a:solidFill>
                        </a:uFill>
                        <a:latin typeface="Arial"/>
                      </a:endParaRPr>
                    </a:p>
                  </a:txBody>
                  <a:tcPr marL="49680" marR="49680">
                    <a:lnL w="12240">
                      <a:solidFill>
                        <a:srgbClr val="ffffff"/>
                      </a:solidFill>
                    </a:lnL>
                    <a:lnR w="12240">
                      <a:solidFill>
                        <a:srgbClr val="ffffff"/>
                      </a:solidFill>
                    </a:lnR>
                    <a:lnT w="12240">
                      <a:solidFill>
                        <a:srgbClr val="ffffff"/>
                      </a:solidFill>
                    </a:lnT>
                    <a:lnB w="38160">
                      <a:solidFill>
                        <a:srgbClr val="ffffff"/>
                      </a:solidFill>
                    </a:lnB>
                    <a:solidFill>
                      <a:srgbClr val="b01513"/>
                    </a:solidFill>
                  </a:tcPr>
                </a:tc>
                <a:tc>
                  <a:txBody>
                    <a:bodyPr lIns="49680" rIns="49680" tIns="0" bIns="0" anchor="ctr"/>
                    <a:p>
                      <a:pPr algn="ctr">
                        <a:lnSpc>
                          <a:spcPct val="100000"/>
                        </a:lnSpc>
                      </a:pPr>
                      <a:r>
                        <a:rPr b="1" lang="en-US" sz="1200" spc="-1" strike="noStrike">
                          <a:solidFill>
                            <a:srgbClr val="ffffff"/>
                          </a:solidFill>
                          <a:uFill>
                            <a:solidFill>
                              <a:srgbClr val="ffffff"/>
                            </a:solidFill>
                          </a:uFill>
                          <a:latin typeface="Century Gothic"/>
                        </a:rPr>
                        <a:t>150002</a:t>
                      </a:r>
                      <a:endParaRPr b="0" lang="en-US" sz="1200" spc="-1" strike="noStrike">
                        <a:solidFill>
                          <a:srgbClr val="000000"/>
                        </a:solidFill>
                        <a:uFill>
                          <a:solidFill>
                            <a:srgbClr val="ffffff"/>
                          </a:solidFill>
                        </a:uFill>
                        <a:latin typeface="Arial"/>
                      </a:endParaRPr>
                    </a:p>
                  </a:txBody>
                  <a:tcPr marL="49680" marR="49680">
                    <a:lnL w="12240">
                      <a:solidFill>
                        <a:srgbClr val="ffffff"/>
                      </a:solidFill>
                    </a:lnL>
                    <a:lnR w="12240">
                      <a:solidFill>
                        <a:srgbClr val="ffffff"/>
                      </a:solidFill>
                    </a:lnR>
                    <a:lnT w="12240">
                      <a:solidFill>
                        <a:srgbClr val="ffffff"/>
                      </a:solidFill>
                    </a:lnT>
                    <a:lnB w="38160">
                      <a:solidFill>
                        <a:srgbClr val="ffffff"/>
                      </a:solidFill>
                    </a:lnB>
                    <a:solidFill>
                      <a:srgbClr val="b01513"/>
                    </a:solidFill>
                  </a:tcPr>
                </a:tc>
              </a:tr>
              <a:tr h="169560">
                <a:tc rowSpan="10">
                  <a:txBody>
                    <a:bodyPr lIns="49680" rIns="49680" tIns="0" bIns="0" anchor="ctr"/>
                    <a:p>
                      <a:pPr algn="ctr">
                        <a:lnSpc>
                          <a:spcPct val="100000"/>
                        </a:lnSpc>
                      </a:pPr>
                      <a:r>
                        <a:rPr b="1" lang="en-US" sz="1200" spc="-1" strike="noStrike">
                          <a:solidFill>
                            <a:srgbClr val="ffffff"/>
                          </a:solidFill>
                          <a:uFill>
                            <a:solidFill>
                              <a:srgbClr val="ffffff"/>
                            </a:solidFill>
                          </a:uFill>
                          <a:latin typeface="Century Gothic"/>
                        </a:rPr>
                        <a:t> </a:t>
                      </a:r>
                      <a:endParaRPr b="0" lang="en-US" sz="1200" spc="-1" strike="noStrike">
                        <a:solidFill>
                          <a:srgbClr val="000000"/>
                        </a:solidFill>
                        <a:uFill>
                          <a:solidFill>
                            <a:srgbClr val="ffffff"/>
                          </a:solidFill>
                        </a:uFill>
                        <a:latin typeface="Arial"/>
                      </a:endParaRPr>
                    </a:p>
                    <a:p>
                      <a:pPr algn="ctr">
                        <a:lnSpc>
                          <a:spcPct val="100000"/>
                        </a:lnSpc>
                      </a:pPr>
                      <a:r>
                        <a:rPr b="1" lang="en-US" sz="1200" spc="-1" strike="noStrike">
                          <a:solidFill>
                            <a:srgbClr val="ffffff"/>
                          </a:solidFill>
                          <a:uFill>
                            <a:solidFill>
                              <a:srgbClr val="ffffff"/>
                            </a:solidFill>
                          </a:uFill>
                          <a:latin typeface="Century Gothic"/>
                        </a:rPr>
                        <a:t> </a:t>
                      </a:r>
                      <a:endParaRPr b="0" lang="en-US" sz="1200" spc="-1" strike="noStrike">
                        <a:solidFill>
                          <a:srgbClr val="000000"/>
                        </a:solidFill>
                        <a:uFill>
                          <a:solidFill>
                            <a:srgbClr val="ffffff"/>
                          </a:solidFill>
                        </a:uFill>
                        <a:latin typeface="Arial"/>
                      </a:endParaRPr>
                    </a:p>
                    <a:p>
                      <a:pPr algn="ctr">
                        <a:lnSpc>
                          <a:spcPct val="100000"/>
                        </a:lnSpc>
                      </a:pPr>
                      <a:r>
                        <a:rPr b="1" lang="en-US" sz="1200" spc="-1" strike="noStrike">
                          <a:solidFill>
                            <a:srgbClr val="ffffff"/>
                          </a:solidFill>
                          <a:uFill>
                            <a:solidFill>
                              <a:srgbClr val="ffffff"/>
                            </a:solidFill>
                          </a:uFill>
                          <a:latin typeface="Century Gothic"/>
                        </a:rPr>
                        <a:t>交</a:t>
                      </a:r>
                      <a:endParaRPr b="0" lang="en-US" sz="1200" spc="-1" strike="noStrike">
                        <a:solidFill>
                          <a:srgbClr val="000000"/>
                        </a:solidFill>
                        <a:uFill>
                          <a:solidFill>
                            <a:srgbClr val="ffffff"/>
                          </a:solidFill>
                        </a:uFill>
                        <a:latin typeface="Arial"/>
                      </a:endParaRPr>
                    </a:p>
                    <a:p>
                      <a:pPr algn="ctr">
                        <a:lnSpc>
                          <a:spcPct val="100000"/>
                        </a:lnSpc>
                      </a:pPr>
                      <a:r>
                        <a:rPr b="1" lang="en-US" sz="1200" spc="-1" strike="noStrike">
                          <a:solidFill>
                            <a:srgbClr val="ffffff"/>
                          </a:solidFill>
                          <a:uFill>
                            <a:solidFill>
                              <a:srgbClr val="ffffff"/>
                            </a:solidFill>
                          </a:uFill>
                          <a:latin typeface="Century Gothic"/>
                        </a:rPr>
                        <a:t>易</a:t>
                      </a:r>
                      <a:endParaRPr b="0" lang="en-US" sz="1200" spc="-1" strike="noStrike">
                        <a:solidFill>
                          <a:srgbClr val="000000"/>
                        </a:solidFill>
                        <a:uFill>
                          <a:solidFill>
                            <a:srgbClr val="ffffff"/>
                          </a:solidFill>
                        </a:uFill>
                        <a:latin typeface="Arial"/>
                      </a:endParaRPr>
                    </a:p>
                    <a:p>
                      <a:pPr algn="ctr">
                        <a:lnSpc>
                          <a:spcPct val="100000"/>
                        </a:lnSpc>
                      </a:pPr>
                      <a:r>
                        <a:rPr b="1" lang="en-US" sz="1200" spc="-1" strike="noStrike">
                          <a:solidFill>
                            <a:srgbClr val="ffffff"/>
                          </a:solidFill>
                          <a:uFill>
                            <a:solidFill>
                              <a:srgbClr val="ffffff"/>
                            </a:solidFill>
                          </a:uFill>
                          <a:latin typeface="Century Gothic"/>
                        </a:rPr>
                        <a:t>基</a:t>
                      </a:r>
                      <a:endParaRPr b="0" lang="en-US" sz="1200" spc="-1" strike="noStrike">
                        <a:solidFill>
                          <a:srgbClr val="000000"/>
                        </a:solidFill>
                        <a:uFill>
                          <a:solidFill>
                            <a:srgbClr val="ffffff"/>
                          </a:solidFill>
                        </a:uFill>
                        <a:latin typeface="Arial"/>
                      </a:endParaRPr>
                    </a:p>
                    <a:p>
                      <a:pPr algn="ctr">
                        <a:lnSpc>
                          <a:spcPct val="100000"/>
                        </a:lnSpc>
                      </a:pPr>
                      <a:r>
                        <a:rPr b="1" lang="en-US" sz="1200" spc="-1" strike="noStrike">
                          <a:solidFill>
                            <a:srgbClr val="ffffff"/>
                          </a:solidFill>
                          <a:uFill>
                            <a:solidFill>
                              <a:srgbClr val="ffffff"/>
                            </a:solidFill>
                          </a:uFill>
                          <a:latin typeface="Century Gothic"/>
                        </a:rPr>
                        <a:t>本</a:t>
                      </a:r>
                      <a:endParaRPr b="0" lang="en-US" sz="1200" spc="-1" strike="noStrike">
                        <a:solidFill>
                          <a:srgbClr val="000000"/>
                        </a:solidFill>
                        <a:uFill>
                          <a:solidFill>
                            <a:srgbClr val="ffffff"/>
                          </a:solidFill>
                        </a:uFill>
                        <a:latin typeface="Arial"/>
                      </a:endParaRPr>
                    </a:p>
                    <a:p>
                      <a:pPr algn="ctr">
                        <a:lnSpc>
                          <a:spcPct val="100000"/>
                        </a:lnSpc>
                      </a:pPr>
                      <a:r>
                        <a:rPr b="1" lang="en-US" sz="1200" spc="-1" strike="noStrike">
                          <a:solidFill>
                            <a:srgbClr val="ffffff"/>
                          </a:solidFill>
                          <a:uFill>
                            <a:solidFill>
                              <a:srgbClr val="ffffff"/>
                            </a:solidFill>
                          </a:uFill>
                          <a:latin typeface="Century Gothic"/>
                        </a:rPr>
                        <a:t>信</a:t>
                      </a:r>
                      <a:endParaRPr b="0" lang="en-US" sz="1200" spc="-1" strike="noStrike">
                        <a:solidFill>
                          <a:srgbClr val="000000"/>
                        </a:solidFill>
                        <a:uFill>
                          <a:solidFill>
                            <a:srgbClr val="ffffff"/>
                          </a:solidFill>
                        </a:uFill>
                        <a:latin typeface="Arial"/>
                      </a:endParaRPr>
                    </a:p>
                    <a:p>
                      <a:pPr algn="ctr">
                        <a:lnSpc>
                          <a:spcPct val="100000"/>
                        </a:lnSpc>
                      </a:pPr>
                      <a:r>
                        <a:rPr b="1" lang="en-US" sz="1200" spc="-1" strike="noStrike">
                          <a:solidFill>
                            <a:srgbClr val="ffffff"/>
                          </a:solidFill>
                          <a:uFill>
                            <a:solidFill>
                              <a:srgbClr val="ffffff"/>
                            </a:solidFill>
                          </a:uFill>
                          <a:latin typeface="Century Gothic"/>
                        </a:rPr>
                        <a:t>息</a:t>
                      </a:r>
                      <a:endParaRPr b="0" lang="en-US" sz="1200" spc="-1" strike="noStrike">
                        <a:solidFill>
                          <a:srgbClr val="000000"/>
                        </a:solidFill>
                        <a:uFill>
                          <a:solidFill>
                            <a:srgbClr val="ffffff"/>
                          </a:solidFill>
                        </a:uFill>
                        <a:latin typeface="Arial"/>
                      </a:endParaRPr>
                    </a:p>
                  </a:txBody>
                  <a:tcPr marL="49680" marR="49680">
                    <a:lnL w="12240">
                      <a:solidFill>
                        <a:srgbClr val="ffffff"/>
                      </a:solidFill>
                    </a:lnL>
                    <a:lnR w="12240">
                      <a:solidFill>
                        <a:srgbClr val="ffffff"/>
                      </a:solidFill>
                    </a:lnR>
                    <a:lnT w="12240">
                      <a:solidFill>
                        <a:srgbClr val="ffffff"/>
                      </a:solidFill>
                    </a:lnT>
                    <a:lnB w="12240">
                      <a:solidFill>
                        <a:srgbClr val="ffffff"/>
                      </a:solidFill>
                    </a:lnB>
                    <a:solidFill>
                      <a:srgbClr val="b01513"/>
                    </a:solidFill>
                  </a:tcPr>
                </a:tc>
                <a:tc>
                  <a:txBody>
                    <a:bodyPr lIns="49680" rIns="49680" tIns="0" bIns="0" anchor="ctr"/>
                    <a:p>
                      <a:pPr algn="ctr">
                        <a:lnSpc>
                          <a:spcPct val="100000"/>
                        </a:lnSpc>
                      </a:pPr>
                      <a:r>
                        <a:rPr b="0" lang="en-US" sz="1200" spc="-1" strike="noStrike">
                          <a:solidFill>
                            <a:srgbClr val="000000"/>
                          </a:solidFill>
                          <a:uFill>
                            <a:solidFill>
                              <a:srgbClr val="ffffff"/>
                            </a:solidFill>
                          </a:uFill>
                          <a:latin typeface="Century Gothic"/>
                        </a:rPr>
                        <a:t>状态</a:t>
                      </a:r>
                      <a:endParaRPr b="0" lang="en-US" sz="1200" spc="-1" strike="noStrike">
                        <a:solidFill>
                          <a:srgbClr val="000000"/>
                        </a:solidFill>
                        <a:uFill>
                          <a:solidFill>
                            <a:srgbClr val="ffffff"/>
                          </a:solidFill>
                        </a:uFill>
                        <a:latin typeface="Arial"/>
                      </a:endParaRPr>
                    </a:p>
                  </a:txBody>
                  <a:tcPr marL="49680" marR="49680">
                    <a:lnL w="12240">
                      <a:solidFill>
                        <a:srgbClr val="ffffff"/>
                      </a:solidFill>
                    </a:lnL>
                    <a:lnR w="12240">
                      <a:solidFill>
                        <a:srgbClr val="ffffff"/>
                      </a:solidFill>
                    </a:lnR>
                    <a:lnT w="12240">
                      <a:solidFill>
                        <a:srgbClr val="ffffff"/>
                      </a:solidFill>
                    </a:lnT>
                    <a:lnB w="12240">
                      <a:solidFill>
                        <a:srgbClr val="ffffff"/>
                      </a:solidFill>
                    </a:lnB>
                    <a:solidFill>
                      <a:srgbClr val="e3cccc"/>
                    </a:solidFill>
                  </a:tcPr>
                </a:tc>
                <a:tc>
                  <a:txBody>
                    <a:bodyPr lIns="49680" rIns="49680" tIns="0" bIns="0" anchor="ctr"/>
                    <a:p>
                      <a:pPr algn="ctr">
                        <a:lnSpc>
                          <a:spcPct val="100000"/>
                        </a:lnSpc>
                      </a:pPr>
                      <a:r>
                        <a:rPr b="0" lang="en-US" sz="1200" spc="-1" strike="noStrike">
                          <a:solidFill>
                            <a:srgbClr val="000000"/>
                          </a:solidFill>
                          <a:uFill>
                            <a:solidFill>
                              <a:srgbClr val="ffffff"/>
                            </a:solidFill>
                          </a:uFill>
                          <a:latin typeface="Century Gothic"/>
                        </a:rPr>
                        <a:t>流标</a:t>
                      </a:r>
                      <a:endParaRPr b="0" lang="en-US" sz="1200" spc="-1" strike="noStrike">
                        <a:solidFill>
                          <a:srgbClr val="000000"/>
                        </a:solidFill>
                        <a:uFill>
                          <a:solidFill>
                            <a:srgbClr val="ffffff"/>
                          </a:solidFill>
                        </a:uFill>
                        <a:latin typeface="Arial"/>
                      </a:endParaRPr>
                    </a:p>
                  </a:txBody>
                  <a:tcPr marL="49680" marR="49680">
                    <a:lnL w="12240">
                      <a:solidFill>
                        <a:srgbClr val="ffffff"/>
                      </a:solidFill>
                    </a:lnL>
                    <a:lnR w="12240">
                      <a:solidFill>
                        <a:srgbClr val="ffffff"/>
                      </a:solidFill>
                    </a:lnR>
                    <a:lnT w="12240">
                      <a:solidFill>
                        <a:srgbClr val="ffffff"/>
                      </a:solidFill>
                    </a:lnT>
                    <a:lnB w="12240">
                      <a:solidFill>
                        <a:srgbClr val="ffffff"/>
                      </a:solidFill>
                    </a:lnB>
                    <a:solidFill>
                      <a:srgbClr val="e3cccc"/>
                    </a:solidFill>
                  </a:tcPr>
                </a:tc>
                <a:tc>
                  <a:txBody>
                    <a:bodyPr lIns="49680" rIns="49680" tIns="0" bIns="0" anchor="ctr"/>
                    <a:p>
                      <a:pPr algn="ctr">
                        <a:lnSpc>
                          <a:spcPct val="100000"/>
                        </a:lnSpc>
                      </a:pPr>
                      <a:r>
                        <a:rPr b="0" lang="en-US" sz="1200" spc="-1" strike="noStrike">
                          <a:solidFill>
                            <a:srgbClr val="000000"/>
                          </a:solidFill>
                          <a:uFill>
                            <a:solidFill>
                              <a:srgbClr val="ffffff"/>
                            </a:solidFill>
                          </a:uFill>
                          <a:latin typeface="Century Gothic"/>
                        </a:rPr>
                        <a:t>流标</a:t>
                      </a:r>
                      <a:endParaRPr b="0" lang="en-US" sz="1200" spc="-1" strike="noStrike">
                        <a:solidFill>
                          <a:srgbClr val="000000"/>
                        </a:solidFill>
                        <a:uFill>
                          <a:solidFill>
                            <a:srgbClr val="ffffff"/>
                          </a:solidFill>
                        </a:uFill>
                        <a:latin typeface="Arial"/>
                      </a:endParaRPr>
                    </a:p>
                  </a:txBody>
                  <a:tcPr marL="49680" marR="49680">
                    <a:lnL w="12240">
                      <a:solidFill>
                        <a:srgbClr val="ffffff"/>
                      </a:solidFill>
                    </a:lnL>
                    <a:lnR w="12240">
                      <a:solidFill>
                        <a:srgbClr val="ffffff"/>
                      </a:solidFill>
                    </a:lnR>
                    <a:lnT w="12240">
                      <a:solidFill>
                        <a:srgbClr val="ffffff"/>
                      </a:solidFill>
                    </a:lnT>
                    <a:lnB w="12240">
                      <a:solidFill>
                        <a:srgbClr val="ffffff"/>
                      </a:solidFill>
                    </a:lnB>
                    <a:solidFill>
                      <a:srgbClr val="e3cccc"/>
                    </a:solidFill>
                  </a:tcPr>
                </a:tc>
                <a:tc>
                  <a:txBody>
                    <a:bodyPr lIns="49680" rIns="49680" tIns="0" bIns="0" anchor="ctr"/>
                    <a:p>
                      <a:pPr algn="ctr">
                        <a:lnSpc>
                          <a:spcPct val="100000"/>
                        </a:lnSpc>
                      </a:pPr>
                      <a:r>
                        <a:rPr b="0" lang="en-US" sz="1200" spc="-1" strike="noStrike">
                          <a:solidFill>
                            <a:srgbClr val="000000"/>
                          </a:solidFill>
                          <a:uFill>
                            <a:solidFill>
                              <a:srgbClr val="ffffff"/>
                            </a:solidFill>
                          </a:uFill>
                          <a:latin typeface="Century Gothic"/>
                        </a:rPr>
                        <a:t>流标</a:t>
                      </a:r>
                      <a:endParaRPr b="0" lang="en-US" sz="1200" spc="-1" strike="noStrike">
                        <a:solidFill>
                          <a:srgbClr val="000000"/>
                        </a:solidFill>
                        <a:uFill>
                          <a:solidFill>
                            <a:srgbClr val="ffffff"/>
                          </a:solidFill>
                        </a:uFill>
                        <a:latin typeface="Arial"/>
                      </a:endParaRPr>
                    </a:p>
                  </a:txBody>
                  <a:tcPr marL="49680" marR="49680">
                    <a:lnL w="12240">
                      <a:solidFill>
                        <a:srgbClr val="ffffff"/>
                      </a:solidFill>
                    </a:lnL>
                    <a:lnR w="12240">
                      <a:solidFill>
                        <a:srgbClr val="ffffff"/>
                      </a:solidFill>
                    </a:lnR>
                    <a:lnT w="12240">
                      <a:solidFill>
                        <a:srgbClr val="ffffff"/>
                      </a:solidFill>
                    </a:lnT>
                    <a:lnB w="12240">
                      <a:solidFill>
                        <a:srgbClr val="ffffff"/>
                      </a:solidFill>
                    </a:lnB>
                    <a:solidFill>
                      <a:srgbClr val="e3cccc"/>
                    </a:solidFill>
                  </a:tcPr>
                </a:tc>
              </a:tr>
              <a:tr h="169560">
                <a:tc vMerge="1">
                  <a:tcPr>
                    <a:solidFill>
                      <a:srgbClr val="729fcf"/>
                    </a:solidFill>
                  </a:tcPr>
                </a:tc>
                <a:tc>
                  <a:txBody>
                    <a:bodyPr lIns="49680" rIns="49680" tIns="0" bIns="0" anchor="ctr"/>
                    <a:p>
                      <a:pPr algn="ctr">
                        <a:lnSpc>
                          <a:spcPct val="100000"/>
                        </a:lnSpc>
                      </a:pPr>
                      <a:r>
                        <a:rPr b="0" lang="en-US" sz="1200" spc="-1" strike="noStrike">
                          <a:solidFill>
                            <a:srgbClr val="000000"/>
                          </a:solidFill>
                          <a:uFill>
                            <a:solidFill>
                              <a:srgbClr val="ffffff"/>
                            </a:solidFill>
                          </a:uFill>
                          <a:latin typeface="Century Gothic"/>
                        </a:rPr>
                        <a:t>用途</a:t>
                      </a:r>
                      <a:endParaRPr b="0" lang="en-US" sz="1200" spc="-1" strike="noStrike">
                        <a:solidFill>
                          <a:srgbClr val="000000"/>
                        </a:solidFill>
                        <a:uFill>
                          <a:solidFill>
                            <a:srgbClr val="ffffff"/>
                          </a:solidFill>
                        </a:uFill>
                        <a:latin typeface="Arial"/>
                      </a:endParaRPr>
                    </a:p>
                  </a:txBody>
                  <a:tcPr marL="49680" marR="49680">
                    <a:lnL w="12240">
                      <a:solidFill>
                        <a:srgbClr val="ffffff"/>
                      </a:solidFill>
                    </a:lnL>
                    <a:lnR w="12240">
                      <a:solidFill>
                        <a:srgbClr val="ffffff"/>
                      </a:solidFill>
                    </a:lnR>
                    <a:lnT w="12240">
                      <a:solidFill>
                        <a:srgbClr val="ffffff"/>
                      </a:solidFill>
                    </a:lnT>
                    <a:lnB w="12240">
                      <a:solidFill>
                        <a:srgbClr val="ffffff"/>
                      </a:solidFill>
                    </a:lnB>
                    <a:solidFill>
                      <a:srgbClr val="f1e7e7"/>
                    </a:solidFill>
                  </a:tcPr>
                </a:tc>
                <a:tc>
                  <a:txBody>
                    <a:bodyPr lIns="49680" rIns="49680" tIns="0" bIns="0" anchor="ctr"/>
                    <a:p>
                      <a:pPr algn="ctr">
                        <a:lnSpc>
                          <a:spcPct val="100000"/>
                        </a:lnSpc>
                      </a:pPr>
                      <a:r>
                        <a:rPr b="0" lang="en-US" sz="1200" spc="-1" strike="noStrike">
                          <a:solidFill>
                            <a:srgbClr val="000000"/>
                          </a:solidFill>
                          <a:uFill>
                            <a:solidFill>
                              <a:srgbClr val="ffffff"/>
                            </a:solidFill>
                          </a:uFill>
                          <a:latin typeface="Century Gothic"/>
                        </a:rPr>
                        <a:t>其他借款</a:t>
                      </a:r>
                      <a:endParaRPr b="0" lang="en-US" sz="1200" spc="-1" strike="noStrike">
                        <a:solidFill>
                          <a:srgbClr val="000000"/>
                        </a:solidFill>
                        <a:uFill>
                          <a:solidFill>
                            <a:srgbClr val="ffffff"/>
                          </a:solidFill>
                        </a:uFill>
                        <a:latin typeface="Arial"/>
                      </a:endParaRPr>
                    </a:p>
                  </a:txBody>
                  <a:tcPr marL="49680" marR="49680">
                    <a:lnL w="12240">
                      <a:solidFill>
                        <a:srgbClr val="ffffff"/>
                      </a:solidFill>
                    </a:lnL>
                    <a:lnR w="12240">
                      <a:solidFill>
                        <a:srgbClr val="ffffff"/>
                      </a:solidFill>
                    </a:lnR>
                    <a:lnT w="12240">
                      <a:solidFill>
                        <a:srgbClr val="ffffff"/>
                      </a:solidFill>
                    </a:lnT>
                    <a:lnB w="12240">
                      <a:solidFill>
                        <a:srgbClr val="ffffff"/>
                      </a:solidFill>
                    </a:lnB>
                    <a:solidFill>
                      <a:srgbClr val="f1e7e7"/>
                    </a:solidFill>
                  </a:tcPr>
                </a:tc>
                <a:tc>
                  <a:txBody>
                    <a:bodyPr lIns="49680" rIns="49680" tIns="0" bIns="0" anchor="ctr"/>
                    <a:p>
                      <a:pPr algn="ctr">
                        <a:lnSpc>
                          <a:spcPct val="100000"/>
                        </a:lnSpc>
                      </a:pPr>
                      <a:r>
                        <a:rPr b="0" lang="en-US" sz="1200" spc="-1" strike="noStrike">
                          <a:solidFill>
                            <a:srgbClr val="000000"/>
                          </a:solidFill>
                          <a:uFill>
                            <a:solidFill>
                              <a:srgbClr val="ffffff"/>
                            </a:solidFill>
                          </a:uFill>
                          <a:latin typeface="Century Gothic"/>
                        </a:rPr>
                        <a:t>个人消费</a:t>
                      </a:r>
                      <a:endParaRPr b="0" lang="en-US" sz="1200" spc="-1" strike="noStrike">
                        <a:solidFill>
                          <a:srgbClr val="000000"/>
                        </a:solidFill>
                        <a:uFill>
                          <a:solidFill>
                            <a:srgbClr val="ffffff"/>
                          </a:solidFill>
                        </a:uFill>
                        <a:latin typeface="Arial"/>
                      </a:endParaRPr>
                    </a:p>
                  </a:txBody>
                  <a:tcPr marL="49680" marR="49680">
                    <a:lnL w="12240">
                      <a:solidFill>
                        <a:srgbClr val="ffffff"/>
                      </a:solidFill>
                    </a:lnL>
                    <a:lnR w="12240">
                      <a:solidFill>
                        <a:srgbClr val="ffffff"/>
                      </a:solidFill>
                    </a:lnR>
                    <a:lnT w="12240">
                      <a:solidFill>
                        <a:srgbClr val="ffffff"/>
                      </a:solidFill>
                    </a:lnT>
                    <a:lnB w="12240">
                      <a:solidFill>
                        <a:srgbClr val="ffffff"/>
                      </a:solidFill>
                    </a:lnB>
                    <a:solidFill>
                      <a:srgbClr val="f1e7e7"/>
                    </a:solidFill>
                  </a:tcPr>
                </a:tc>
                <a:tc>
                  <a:txBody>
                    <a:bodyPr lIns="49680" rIns="49680" tIns="0" bIns="0" anchor="ctr"/>
                    <a:p>
                      <a:pPr algn="ctr">
                        <a:lnSpc>
                          <a:spcPct val="100000"/>
                        </a:lnSpc>
                      </a:pPr>
                      <a:r>
                        <a:rPr b="0" lang="en-US" sz="1200" spc="-1" strike="noStrike">
                          <a:solidFill>
                            <a:srgbClr val="000000"/>
                          </a:solidFill>
                          <a:uFill>
                            <a:solidFill>
                              <a:srgbClr val="ffffff"/>
                            </a:solidFill>
                          </a:uFill>
                          <a:latin typeface="Century Gothic"/>
                        </a:rPr>
                        <a:t>购车借款</a:t>
                      </a:r>
                      <a:endParaRPr b="0" lang="en-US" sz="1200" spc="-1" strike="noStrike">
                        <a:solidFill>
                          <a:srgbClr val="000000"/>
                        </a:solidFill>
                        <a:uFill>
                          <a:solidFill>
                            <a:srgbClr val="ffffff"/>
                          </a:solidFill>
                        </a:uFill>
                        <a:latin typeface="Arial"/>
                      </a:endParaRPr>
                    </a:p>
                  </a:txBody>
                  <a:tcPr marL="49680" marR="49680">
                    <a:lnL w="12240">
                      <a:solidFill>
                        <a:srgbClr val="ffffff"/>
                      </a:solidFill>
                    </a:lnL>
                    <a:lnR w="12240">
                      <a:solidFill>
                        <a:srgbClr val="ffffff"/>
                      </a:solidFill>
                    </a:lnR>
                    <a:lnT w="12240">
                      <a:solidFill>
                        <a:srgbClr val="ffffff"/>
                      </a:solidFill>
                    </a:lnT>
                    <a:lnB w="12240">
                      <a:solidFill>
                        <a:srgbClr val="ffffff"/>
                      </a:solidFill>
                    </a:lnB>
                    <a:solidFill>
                      <a:srgbClr val="f1e7e7"/>
                    </a:solidFill>
                  </a:tcPr>
                </a:tc>
              </a:tr>
              <a:tr h="169560">
                <a:tc vMerge="1">
                  <a:tcPr>
                    <a:solidFill>
                      <a:srgbClr val="729fcf"/>
                    </a:solidFill>
                  </a:tcPr>
                </a:tc>
                <a:tc>
                  <a:txBody>
                    <a:bodyPr lIns="49680" rIns="49680" tIns="0" bIns="0" anchor="ctr"/>
                    <a:p>
                      <a:pPr algn="ctr">
                        <a:lnSpc>
                          <a:spcPct val="100000"/>
                        </a:lnSpc>
                      </a:pPr>
                      <a:r>
                        <a:rPr b="0" lang="en-US" sz="1200" spc="-1" strike="noStrike">
                          <a:solidFill>
                            <a:srgbClr val="000000"/>
                          </a:solidFill>
                          <a:uFill>
                            <a:solidFill>
                              <a:srgbClr val="ffffff"/>
                            </a:solidFill>
                          </a:uFill>
                          <a:latin typeface="Century Gothic"/>
                        </a:rPr>
                        <a:t>标的类型</a:t>
                      </a:r>
                      <a:endParaRPr b="0" lang="en-US" sz="1200" spc="-1" strike="noStrike">
                        <a:solidFill>
                          <a:srgbClr val="000000"/>
                        </a:solidFill>
                        <a:uFill>
                          <a:solidFill>
                            <a:srgbClr val="ffffff"/>
                          </a:solidFill>
                        </a:uFill>
                        <a:latin typeface="Arial"/>
                      </a:endParaRPr>
                    </a:p>
                  </a:txBody>
                  <a:tcPr marL="49680" marR="49680">
                    <a:lnL w="12240">
                      <a:solidFill>
                        <a:srgbClr val="ffffff"/>
                      </a:solidFill>
                    </a:lnL>
                    <a:lnR w="12240">
                      <a:solidFill>
                        <a:srgbClr val="ffffff"/>
                      </a:solidFill>
                    </a:lnR>
                    <a:lnT w="12240">
                      <a:solidFill>
                        <a:srgbClr val="ffffff"/>
                      </a:solidFill>
                    </a:lnT>
                    <a:lnB w="12240">
                      <a:solidFill>
                        <a:srgbClr val="ffffff"/>
                      </a:solidFill>
                    </a:lnB>
                    <a:solidFill>
                      <a:srgbClr val="e3cccc"/>
                    </a:solidFill>
                  </a:tcPr>
                </a:tc>
                <a:tc>
                  <a:txBody>
                    <a:bodyPr lIns="49680" rIns="49680" tIns="0" bIns="0" anchor="ctr"/>
                    <a:p>
                      <a:pPr algn="ctr">
                        <a:lnSpc>
                          <a:spcPct val="100000"/>
                        </a:lnSpc>
                      </a:pPr>
                      <a:r>
                        <a:rPr b="0" lang="en-US" sz="1200" spc="-1" strike="noStrike">
                          <a:solidFill>
                            <a:srgbClr val="000000"/>
                          </a:solidFill>
                          <a:uFill>
                            <a:solidFill>
                              <a:srgbClr val="ffffff"/>
                            </a:solidFill>
                          </a:uFill>
                          <a:latin typeface="Century Gothic"/>
                        </a:rPr>
                        <a:t>信用认证标</a:t>
                      </a:r>
                      <a:endParaRPr b="0" lang="en-US" sz="1200" spc="-1" strike="noStrike">
                        <a:solidFill>
                          <a:srgbClr val="000000"/>
                        </a:solidFill>
                        <a:uFill>
                          <a:solidFill>
                            <a:srgbClr val="ffffff"/>
                          </a:solidFill>
                        </a:uFill>
                        <a:latin typeface="Arial"/>
                      </a:endParaRPr>
                    </a:p>
                  </a:txBody>
                  <a:tcPr marL="49680" marR="49680">
                    <a:lnL w="12240">
                      <a:solidFill>
                        <a:srgbClr val="ffffff"/>
                      </a:solidFill>
                    </a:lnL>
                    <a:lnR w="12240">
                      <a:solidFill>
                        <a:srgbClr val="ffffff"/>
                      </a:solidFill>
                    </a:lnR>
                    <a:lnT w="12240">
                      <a:solidFill>
                        <a:srgbClr val="ffffff"/>
                      </a:solidFill>
                    </a:lnT>
                    <a:lnB w="12240">
                      <a:solidFill>
                        <a:srgbClr val="ffffff"/>
                      </a:solidFill>
                    </a:lnB>
                    <a:solidFill>
                      <a:srgbClr val="e3cccc"/>
                    </a:solidFill>
                  </a:tcPr>
                </a:tc>
                <a:tc>
                  <a:txBody>
                    <a:bodyPr lIns="49680" rIns="49680" tIns="0" bIns="0" anchor="ctr"/>
                    <a:p>
                      <a:pPr algn="ctr">
                        <a:lnSpc>
                          <a:spcPct val="100000"/>
                        </a:lnSpc>
                      </a:pPr>
                      <a:r>
                        <a:rPr b="0" lang="en-US" sz="1200" spc="-1" strike="noStrike">
                          <a:solidFill>
                            <a:srgbClr val="000000"/>
                          </a:solidFill>
                          <a:uFill>
                            <a:solidFill>
                              <a:srgbClr val="ffffff"/>
                            </a:solidFill>
                          </a:uFill>
                          <a:latin typeface="Century Gothic"/>
                        </a:rPr>
                        <a:t>信用认证标</a:t>
                      </a:r>
                      <a:endParaRPr b="0" lang="en-US" sz="1200" spc="-1" strike="noStrike">
                        <a:solidFill>
                          <a:srgbClr val="000000"/>
                        </a:solidFill>
                        <a:uFill>
                          <a:solidFill>
                            <a:srgbClr val="ffffff"/>
                          </a:solidFill>
                        </a:uFill>
                        <a:latin typeface="Arial"/>
                      </a:endParaRPr>
                    </a:p>
                  </a:txBody>
                  <a:tcPr marL="49680" marR="49680">
                    <a:lnL w="12240">
                      <a:solidFill>
                        <a:srgbClr val="ffffff"/>
                      </a:solidFill>
                    </a:lnL>
                    <a:lnR w="12240">
                      <a:solidFill>
                        <a:srgbClr val="ffffff"/>
                      </a:solidFill>
                    </a:lnR>
                    <a:lnT w="12240">
                      <a:solidFill>
                        <a:srgbClr val="ffffff"/>
                      </a:solidFill>
                    </a:lnT>
                    <a:lnB w="12240">
                      <a:solidFill>
                        <a:srgbClr val="ffffff"/>
                      </a:solidFill>
                    </a:lnB>
                    <a:solidFill>
                      <a:srgbClr val="e3cccc"/>
                    </a:solidFill>
                  </a:tcPr>
                </a:tc>
                <a:tc>
                  <a:txBody>
                    <a:bodyPr lIns="49680" rIns="49680" tIns="0" bIns="0" anchor="ctr"/>
                    <a:p>
                      <a:pPr algn="ctr">
                        <a:lnSpc>
                          <a:spcPct val="100000"/>
                        </a:lnSpc>
                      </a:pPr>
                      <a:r>
                        <a:rPr b="0" lang="en-US" sz="1200" spc="-1" strike="noStrike">
                          <a:solidFill>
                            <a:srgbClr val="000000"/>
                          </a:solidFill>
                          <a:uFill>
                            <a:solidFill>
                              <a:srgbClr val="ffffff"/>
                            </a:solidFill>
                          </a:uFill>
                          <a:latin typeface="Century Gothic"/>
                        </a:rPr>
                        <a:t>信用认证标</a:t>
                      </a:r>
                      <a:endParaRPr b="0" lang="en-US" sz="1200" spc="-1" strike="noStrike">
                        <a:solidFill>
                          <a:srgbClr val="000000"/>
                        </a:solidFill>
                        <a:uFill>
                          <a:solidFill>
                            <a:srgbClr val="ffffff"/>
                          </a:solidFill>
                        </a:uFill>
                        <a:latin typeface="Arial"/>
                      </a:endParaRPr>
                    </a:p>
                  </a:txBody>
                  <a:tcPr marL="49680" marR="49680">
                    <a:lnL w="12240">
                      <a:solidFill>
                        <a:srgbClr val="ffffff"/>
                      </a:solidFill>
                    </a:lnL>
                    <a:lnR w="12240">
                      <a:solidFill>
                        <a:srgbClr val="ffffff"/>
                      </a:solidFill>
                    </a:lnR>
                    <a:lnT w="12240">
                      <a:solidFill>
                        <a:srgbClr val="ffffff"/>
                      </a:solidFill>
                    </a:lnT>
                    <a:lnB w="12240">
                      <a:solidFill>
                        <a:srgbClr val="ffffff"/>
                      </a:solidFill>
                    </a:lnB>
                    <a:solidFill>
                      <a:srgbClr val="e3cccc"/>
                    </a:solidFill>
                  </a:tcPr>
                </a:tc>
              </a:tr>
              <a:tr h="175680">
                <a:tc vMerge="1">
                  <a:tcPr>
                    <a:solidFill>
                      <a:srgbClr val="729fcf"/>
                    </a:solidFill>
                  </a:tcPr>
                </a:tc>
                <a:tc>
                  <a:txBody>
                    <a:bodyPr lIns="49680" rIns="49680" tIns="0" bIns="0" anchor="ctr"/>
                    <a:p>
                      <a:pPr algn="ctr">
                        <a:lnSpc>
                          <a:spcPct val="100000"/>
                        </a:lnSpc>
                      </a:pPr>
                      <a:r>
                        <a:rPr b="0" lang="en-US" sz="1200" spc="-1" strike="noStrike">
                          <a:solidFill>
                            <a:srgbClr val="000000"/>
                          </a:solidFill>
                          <a:uFill>
                            <a:solidFill>
                              <a:srgbClr val="ffffff"/>
                            </a:solidFill>
                          </a:uFill>
                          <a:latin typeface="Century Gothic"/>
                        </a:rPr>
                        <a:t>借款金额</a:t>
                      </a:r>
                      <a:endParaRPr b="0" lang="en-US" sz="1200" spc="-1" strike="noStrike">
                        <a:solidFill>
                          <a:srgbClr val="000000"/>
                        </a:solidFill>
                        <a:uFill>
                          <a:solidFill>
                            <a:srgbClr val="ffffff"/>
                          </a:solidFill>
                        </a:uFill>
                        <a:latin typeface="Arial"/>
                      </a:endParaRPr>
                    </a:p>
                  </a:txBody>
                  <a:tcPr marL="49680" marR="49680">
                    <a:lnL w="12240">
                      <a:solidFill>
                        <a:srgbClr val="ffffff"/>
                      </a:solidFill>
                    </a:lnL>
                    <a:lnR w="12240">
                      <a:solidFill>
                        <a:srgbClr val="ffffff"/>
                      </a:solidFill>
                    </a:lnR>
                    <a:lnT w="12240">
                      <a:solidFill>
                        <a:srgbClr val="ffffff"/>
                      </a:solidFill>
                    </a:lnT>
                    <a:lnB w="12240">
                      <a:solidFill>
                        <a:srgbClr val="ffffff"/>
                      </a:solidFill>
                    </a:lnB>
                    <a:solidFill>
                      <a:srgbClr val="f1e7e7"/>
                    </a:solidFill>
                  </a:tcPr>
                </a:tc>
                <a:tc>
                  <a:txBody>
                    <a:bodyPr lIns="49680" rIns="49680" tIns="0" bIns="0" anchor="ctr"/>
                    <a:p>
                      <a:pPr algn="ctr">
                        <a:lnSpc>
                          <a:spcPct val="100000"/>
                        </a:lnSpc>
                      </a:pPr>
                      <a:r>
                        <a:rPr b="0" lang="en-US" sz="1200" spc="-1" strike="noStrike">
                          <a:solidFill>
                            <a:srgbClr val="000000"/>
                          </a:solidFill>
                          <a:uFill>
                            <a:solidFill>
                              <a:srgbClr val="ffffff"/>
                            </a:solidFill>
                          </a:uFill>
                          <a:latin typeface="Century Gothic"/>
                        </a:rPr>
                        <a:t>30</a:t>
                      </a:r>
                      <a:r>
                        <a:rPr b="0" lang="en-US" sz="1200" spc="-1" strike="noStrike">
                          <a:solidFill>
                            <a:srgbClr val="000000"/>
                          </a:solidFill>
                          <a:uFill>
                            <a:solidFill>
                              <a:srgbClr val="ffffff"/>
                            </a:solidFill>
                          </a:uFill>
                          <a:latin typeface="Century Gothic"/>
                        </a:rPr>
                        <a:t>，</a:t>
                      </a:r>
                      <a:r>
                        <a:rPr b="0" lang="en-US" sz="1200" spc="-1" strike="noStrike">
                          <a:solidFill>
                            <a:srgbClr val="000000"/>
                          </a:solidFill>
                          <a:uFill>
                            <a:solidFill>
                              <a:srgbClr val="ffffff"/>
                            </a:solidFill>
                          </a:uFill>
                          <a:latin typeface="Century Gothic"/>
                        </a:rPr>
                        <a:t>000</a:t>
                      </a:r>
                      <a:endParaRPr b="0" lang="en-US" sz="1200" spc="-1" strike="noStrike">
                        <a:solidFill>
                          <a:srgbClr val="000000"/>
                        </a:solidFill>
                        <a:uFill>
                          <a:solidFill>
                            <a:srgbClr val="ffffff"/>
                          </a:solidFill>
                        </a:uFill>
                        <a:latin typeface="Arial"/>
                      </a:endParaRPr>
                    </a:p>
                  </a:txBody>
                  <a:tcPr marL="49680" marR="49680">
                    <a:lnL w="12240">
                      <a:solidFill>
                        <a:srgbClr val="ffffff"/>
                      </a:solidFill>
                    </a:lnL>
                    <a:lnR w="12240">
                      <a:solidFill>
                        <a:srgbClr val="ffffff"/>
                      </a:solidFill>
                    </a:lnR>
                    <a:lnT w="12240">
                      <a:solidFill>
                        <a:srgbClr val="ffffff"/>
                      </a:solidFill>
                    </a:lnT>
                    <a:lnB w="12240">
                      <a:solidFill>
                        <a:srgbClr val="ffffff"/>
                      </a:solidFill>
                    </a:lnB>
                    <a:solidFill>
                      <a:srgbClr val="f1e7e7"/>
                    </a:solidFill>
                  </a:tcPr>
                </a:tc>
                <a:tc>
                  <a:txBody>
                    <a:bodyPr lIns="49680" rIns="49680" tIns="0" bIns="0" anchor="ctr"/>
                    <a:p>
                      <a:pPr algn="ctr">
                        <a:lnSpc>
                          <a:spcPct val="100000"/>
                        </a:lnSpc>
                      </a:pPr>
                      <a:r>
                        <a:rPr b="0" lang="en-US" sz="1200" spc="-1" strike="noStrike">
                          <a:solidFill>
                            <a:srgbClr val="000000"/>
                          </a:solidFill>
                          <a:uFill>
                            <a:solidFill>
                              <a:srgbClr val="ffffff"/>
                            </a:solidFill>
                          </a:uFill>
                          <a:latin typeface="Century Gothic"/>
                        </a:rPr>
                        <a:t>50</a:t>
                      </a:r>
                      <a:r>
                        <a:rPr b="0" lang="en-US" sz="1200" spc="-1" strike="noStrike">
                          <a:solidFill>
                            <a:srgbClr val="000000"/>
                          </a:solidFill>
                          <a:uFill>
                            <a:solidFill>
                              <a:srgbClr val="ffffff"/>
                            </a:solidFill>
                          </a:uFill>
                          <a:latin typeface="Century Gothic"/>
                        </a:rPr>
                        <a:t>，</a:t>
                      </a:r>
                      <a:r>
                        <a:rPr b="0" lang="en-US" sz="1200" spc="-1" strike="noStrike">
                          <a:solidFill>
                            <a:srgbClr val="000000"/>
                          </a:solidFill>
                          <a:uFill>
                            <a:solidFill>
                              <a:srgbClr val="ffffff"/>
                            </a:solidFill>
                          </a:uFill>
                          <a:latin typeface="Century Gothic"/>
                        </a:rPr>
                        <a:t>000</a:t>
                      </a:r>
                      <a:endParaRPr b="0" lang="en-US" sz="1200" spc="-1" strike="noStrike">
                        <a:solidFill>
                          <a:srgbClr val="000000"/>
                        </a:solidFill>
                        <a:uFill>
                          <a:solidFill>
                            <a:srgbClr val="ffffff"/>
                          </a:solidFill>
                        </a:uFill>
                        <a:latin typeface="Arial"/>
                      </a:endParaRPr>
                    </a:p>
                  </a:txBody>
                  <a:tcPr marL="49680" marR="49680">
                    <a:lnL w="12240">
                      <a:solidFill>
                        <a:srgbClr val="ffffff"/>
                      </a:solidFill>
                    </a:lnL>
                    <a:lnR w="12240">
                      <a:solidFill>
                        <a:srgbClr val="ffffff"/>
                      </a:solidFill>
                    </a:lnR>
                    <a:lnT w="12240">
                      <a:solidFill>
                        <a:srgbClr val="ffffff"/>
                      </a:solidFill>
                    </a:lnT>
                    <a:lnB w="12240">
                      <a:solidFill>
                        <a:srgbClr val="ffffff"/>
                      </a:solidFill>
                    </a:lnB>
                    <a:solidFill>
                      <a:srgbClr val="f1e7e7"/>
                    </a:solidFill>
                  </a:tcPr>
                </a:tc>
                <a:tc>
                  <a:txBody>
                    <a:bodyPr lIns="49680" rIns="49680" tIns="0" bIns="0" anchor="ctr"/>
                    <a:p>
                      <a:pPr algn="ctr">
                        <a:lnSpc>
                          <a:spcPct val="100000"/>
                        </a:lnSpc>
                      </a:pPr>
                      <a:r>
                        <a:rPr b="0" lang="en-US" sz="1200" spc="-1" strike="noStrike">
                          <a:solidFill>
                            <a:srgbClr val="000000"/>
                          </a:solidFill>
                          <a:uFill>
                            <a:solidFill>
                              <a:srgbClr val="ffffff"/>
                            </a:solidFill>
                          </a:uFill>
                          <a:latin typeface="Century Gothic"/>
                        </a:rPr>
                        <a:t>50</a:t>
                      </a:r>
                      <a:r>
                        <a:rPr b="0" lang="en-US" sz="1200" spc="-1" strike="noStrike">
                          <a:solidFill>
                            <a:srgbClr val="000000"/>
                          </a:solidFill>
                          <a:uFill>
                            <a:solidFill>
                              <a:srgbClr val="ffffff"/>
                            </a:solidFill>
                          </a:uFill>
                          <a:latin typeface="Century Gothic"/>
                        </a:rPr>
                        <a:t>，</a:t>
                      </a:r>
                      <a:r>
                        <a:rPr b="0" lang="en-US" sz="1200" spc="-1" strike="noStrike">
                          <a:solidFill>
                            <a:srgbClr val="000000"/>
                          </a:solidFill>
                          <a:uFill>
                            <a:solidFill>
                              <a:srgbClr val="ffffff"/>
                            </a:solidFill>
                          </a:uFill>
                          <a:latin typeface="Century Gothic"/>
                        </a:rPr>
                        <a:t>000</a:t>
                      </a:r>
                      <a:endParaRPr b="0" lang="en-US" sz="1200" spc="-1" strike="noStrike">
                        <a:solidFill>
                          <a:srgbClr val="000000"/>
                        </a:solidFill>
                        <a:uFill>
                          <a:solidFill>
                            <a:srgbClr val="ffffff"/>
                          </a:solidFill>
                        </a:uFill>
                        <a:latin typeface="Arial"/>
                      </a:endParaRPr>
                    </a:p>
                  </a:txBody>
                  <a:tcPr marL="49680" marR="49680">
                    <a:lnL w="12240">
                      <a:solidFill>
                        <a:srgbClr val="ffffff"/>
                      </a:solidFill>
                    </a:lnL>
                    <a:lnR w="12240">
                      <a:solidFill>
                        <a:srgbClr val="ffffff"/>
                      </a:solidFill>
                    </a:lnR>
                    <a:lnT w="12240">
                      <a:solidFill>
                        <a:srgbClr val="ffffff"/>
                      </a:solidFill>
                    </a:lnT>
                    <a:lnB w="12240">
                      <a:solidFill>
                        <a:srgbClr val="ffffff"/>
                      </a:solidFill>
                    </a:lnB>
                    <a:solidFill>
                      <a:srgbClr val="f1e7e7"/>
                    </a:solidFill>
                  </a:tcPr>
                </a:tc>
              </a:tr>
              <a:tr h="175680">
                <a:tc vMerge="1">
                  <a:tcPr>
                    <a:solidFill>
                      <a:srgbClr val="729fcf"/>
                    </a:solidFill>
                  </a:tcPr>
                </a:tc>
                <a:tc>
                  <a:txBody>
                    <a:bodyPr lIns="49680" rIns="49680" tIns="0" bIns="0" anchor="ctr"/>
                    <a:p>
                      <a:pPr algn="ctr">
                        <a:lnSpc>
                          <a:spcPct val="100000"/>
                        </a:lnSpc>
                      </a:pPr>
                      <a:r>
                        <a:rPr b="0" lang="en-US" sz="1200" spc="-1" strike="noStrike">
                          <a:solidFill>
                            <a:srgbClr val="000000"/>
                          </a:solidFill>
                          <a:uFill>
                            <a:solidFill>
                              <a:srgbClr val="ffffff"/>
                            </a:solidFill>
                          </a:uFill>
                          <a:latin typeface="Century Gothic"/>
                        </a:rPr>
                        <a:t>年利率</a:t>
                      </a:r>
                      <a:endParaRPr b="0" lang="en-US" sz="1200" spc="-1" strike="noStrike">
                        <a:solidFill>
                          <a:srgbClr val="000000"/>
                        </a:solidFill>
                        <a:uFill>
                          <a:solidFill>
                            <a:srgbClr val="ffffff"/>
                          </a:solidFill>
                        </a:uFill>
                        <a:latin typeface="Arial"/>
                      </a:endParaRPr>
                    </a:p>
                  </a:txBody>
                  <a:tcPr marL="49680" marR="49680">
                    <a:lnL w="12240">
                      <a:solidFill>
                        <a:srgbClr val="ffffff"/>
                      </a:solidFill>
                    </a:lnL>
                    <a:lnR w="12240">
                      <a:solidFill>
                        <a:srgbClr val="ffffff"/>
                      </a:solidFill>
                    </a:lnR>
                    <a:lnT w="12240">
                      <a:solidFill>
                        <a:srgbClr val="ffffff"/>
                      </a:solidFill>
                    </a:lnT>
                    <a:lnB w="12240">
                      <a:solidFill>
                        <a:srgbClr val="ffffff"/>
                      </a:solidFill>
                    </a:lnB>
                    <a:solidFill>
                      <a:srgbClr val="e3cccc"/>
                    </a:solidFill>
                  </a:tcPr>
                </a:tc>
                <a:tc>
                  <a:txBody>
                    <a:bodyPr lIns="49680" rIns="49680" tIns="0" bIns="0" anchor="ctr"/>
                    <a:p>
                      <a:pPr algn="ctr">
                        <a:lnSpc>
                          <a:spcPct val="100000"/>
                        </a:lnSpc>
                      </a:pPr>
                      <a:r>
                        <a:rPr b="0" lang="en-US" sz="1200" spc="-1" strike="noStrike">
                          <a:solidFill>
                            <a:srgbClr val="000000"/>
                          </a:solidFill>
                          <a:uFill>
                            <a:solidFill>
                              <a:srgbClr val="ffffff"/>
                            </a:solidFill>
                          </a:uFill>
                          <a:latin typeface="Century Gothic"/>
                        </a:rPr>
                        <a:t>15</a:t>
                      </a:r>
                      <a:endParaRPr b="0" lang="en-US" sz="1200" spc="-1" strike="noStrike">
                        <a:solidFill>
                          <a:srgbClr val="000000"/>
                        </a:solidFill>
                        <a:uFill>
                          <a:solidFill>
                            <a:srgbClr val="ffffff"/>
                          </a:solidFill>
                        </a:uFill>
                        <a:latin typeface="Arial"/>
                      </a:endParaRPr>
                    </a:p>
                  </a:txBody>
                  <a:tcPr marL="49680" marR="49680">
                    <a:lnL w="12240">
                      <a:solidFill>
                        <a:srgbClr val="ffffff"/>
                      </a:solidFill>
                    </a:lnL>
                    <a:lnR w="12240">
                      <a:solidFill>
                        <a:srgbClr val="ffffff"/>
                      </a:solidFill>
                    </a:lnR>
                    <a:lnT w="12240">
                      <a:solidFill>
                        <a:srgbClr val="ffffff"/>
                      </a:solidFill>
                    </a:lnT>
                    <a:lnB w="12240">
                      <a:solidFill>
                        <a:srgbClr val="ffffff"/>
                      </a:solidFill>
                    </a:lnB>
                    <a:solidFill>
                      <a:srgbClr val="e3cccc"/>
                    </a:solidFill>
                  </a:tcPr>
                </a:tc>
                <a:tc>
                  <a:txBody>
                    <a:bodyPr lIns="49680" rIns="49680" tIns="0" bIns="0" anchor="ctr"/>
                    <a:p>
                      <a:pPr algn="ctr">
                        <a:lnSpc>
                          <a:spcPct val="100000"/>
                        </a:lnSpc>
                      </a:pPr>
                      <a:r>
                        <a:rPr b="0" lang="en-US" sz="1200" spc="-1" strike="noStrike">
                          <a:solidFill>
                            <a:srgbClr val="000000"/>
                          </a:solidFill>
                          <a:uFill>
                            <a:solidFill>
                              <a:srgbClr val="ffffff"/>
                            </a:solidFill>
                          </a:uFill>
                          <a:latin typeface="Century Gothic"/>
                        </a:rPr>
                        <a:t>20</a:t>
                      </a:r>
                      <a:endParaRPr b="0" lang="en-US" sz="1200" spc="-1" strike="noStrike">
                        <a:solidFill>
                          <a:srgbClr val="000000"/>
                        </a:solidFill>
                        <a:uFill>
                          <a:solidFill>
                            <a:srgbClr val="ffffff"/>
                          </a:solidFill>
                        </a:uFill>
                        <a:latin typeface="Arial"/>
                      </a:endParaRPr>
                    </a:p>
                  </a:txBody>
                  <a:tcPr marL="49680" marR="49680">
                    <a:lnL w="12240">
                      <a:solidFill>
                        <a:srgbClr val="ffffff"/>
                      </a:solidFill>
                    </a:lnL>
                    <a:lnR w="12240">
                      <a:solidFill>
                        <a:srgbClr val="ffffff"/>
                      </a:solidFill>
                    </a:lnR>
                    <a:lnT w="12240">
                      <a:solidFill>
                        <a:srgbClr val="ffffff"/>
                      </a:solidFill>
                    </a:lnT>
                    <a:lnB w="12240">
                      <a:solidFill>
                        <a:srgbClr val="ffffff"/>
                      </a:solidFill>
                    </a:lnB>
                    <a:solidFill>
                      <a:srgbClr val="e3cccc"/>
                    </a:solidFill>
                  </a:tcPr>
                </a:tc>
                <a:tc>
                  <a:txBody>
                    <a:bodyPr lIns="49680" rIns="49680" tIns="0" bIns="0" anchor="ctr"/>
                    <a:p>
                      <a:pPr algn="ctr">
                        <a:lnSpc>
                          <a:spcPct val="100000"/>
                        </a:lnSpc>
                      </a:pPr>
                      <a:r>
                        <a:rPr b="0" lang="en-US" sz="1200" spc="-1" strike="noStrike">
                          <a:solidFill>
                            <a:srgbClr val="000000"/>
                          </a:solidFill>
                          <a:uFill>
                            <a:solidFill>
                              <a:srgbClr val="ffffff"/>
                            </a:solidFill>
                          </a:uFill>
                          <a:latin typeface="Century Gothic"/>
                        </a:rPr>
                        <a:t>15</a:t>
                      </a:r>
                      <a:endParaRPr b="0" lang="en-US" sz="1200" spc="-1" strike="noStrike">
                        <a:solidFill>
                          <a:srgbClr val="000000"/>
                        </a:solidFill>
                        <a:uFill>
                          <a:solidFill>
                            <a:srgbClr val="ffffff"/>
                          </a:solidFill>
                        </a:uFill>
                        <a:latin typeface="Arial"/>
                      </a:endParaRPr>
                    </a:p>
                  </a:txBody>
                  <a:tcPr marL="49680" marR="49680">
                    <a:lnL w="12240">
                      <a:solidFill>
                        <a:srgbClr val="ffffff"/>
                      </a:solidFill>
                    </a:lnL>
                    <a:lnR w="12240">
                      <a:solidFill>
                        <a:srgbClr val="ffffff"/>
                      </a:solidFill>
                    </a:lnR>
                    <a:lnT w="12240">
                      <a:solidFill>
                        <a:srgbClr val="ffffff"/>
                      </a:solidFill>
                    </a:lnT>
                    <a:lnB w="12240">
                      <a:solidFill>
                        <a:srgbClr val="ffffff"/>
                      </a:solidFill>
                    </a:lnB>
                    <a:solidFill>
                      <a:srgbClr val="e3cccc"/>
                    </a:solidFill>
                  </a:tcPr>
                </a:tc>
              </a:tr>
              <a:tr h="175680">
                <a:tc vMerge="1">
                  <a:tcPr>
                    <a:solidFill>
                      <a:srgbClr val="729fcf"/>
                    </a:solidFill>
                  </a:tcPr>
                </a:tc>
                <a:tc>
                  <a:txBody>
                    <a:bodyPr lIns="49680" rIns="49680" tIns="0" bIns="0" anchor="ctr"/>
                    <a:p>
                      <a:pPr algn="ctr">
                        <a:lnSpc>
                          <a:spcPct val="100000"/>
                        </a:lnSpc>
                      </a:pPr>
                      <a:r>
                        <a:rPr b="0" lang="en-US" sz="1200" spc="-1" strike="noStrike">
                          <a:solidFill>
                            <a:srgbClr val="000000"/>
                          </a:solidFill>
                          <a:uFill>
                            <a:solidFill>
                              <a:srgbClr val="ffffff"/>
                            </a:solidFill>
                          </a:uFill>
                          <a:latin typeface="Century Gothic"/>
                        </a:rPr>
                        <a:t>还款期限月</a:t>
                      </a:r>
                      <a:endParaRPr b="0" lang="en-US" sz="1200" spc="-1" strike="noStrike">
                        <a:solidFill>
                          <a:srgbClr val="000000"/>
                        </a:solidFill>
                        <a:uFill>
                          <a:solidFill>
                            <a:srgbClr val="ffffff"/>
                          </a:solidFill>
                        </a:uFill>
                        <a:latin typeface="Arial"/>
                      </a:endParaRPr>
                    </a:p>
                  </a:txBody>
                  <a:tcPr marL="49680" marR="49680">
                    <a:lnL w="12240">
                      <a:solidFill>
                        <a:srgbClr val="ffffff"/>
                      </a:solidFill>
                    </a:lnL>
                    <a:lnR w="12240">
                      <a:solidFill>
                        <a:srgbClr val="ffffff"/>
                      </a:solidFill>
                    </a:lnR>
                    <a:lnT w="12240">
                      <a:solidFill>
                        <a:srgbClr val="ffffff"/>
                      </a:solidFill>
                    </a:lnT>
                    <a:lnB w="12240">
                      <a:solidFill>
                        <a:srgbClr val="ffffff"/>
                      </a:solidFill>
                    </a:lnB>
                    <a:solidFill>
                      <a:srgbClr val="f1e7e7"/>
                    </a:solidFill>
                  </a:tcPr>
                </a:tc>
                <a:tc>
                  <a:txBody>
                    <a:bodyPr lIns="49680" rIns="49680" tIns="0" bIns="0" anchor="ctr"/>
                    <a:p>
                      <a:pPr algn="ctr">
                        <a:lnSpc>
                          <a:spcPct val="100000"/>
                        </a:lnSpc>
                      </a:pPr>
                      <a:r>
                        <a:rPr b="0" lang="en-US" sz="1200" spc="-1" strike="noStrike">
                          <a:solidFill>
                            <a:srgbClr val="000000"/>
                          </a:solidFill>
                          <a:uFill>
                            <a:solidFill>
                              <a:srgbClr val="ffffff"/>
                            </a:solidFill>
                          </a:uFill>
                          <a:latin typeface="Century Gothic"/>
                        </a:rPr>
                        <a:t>12 </a:t>
                      </a:r>
                      <a:endParaRPr b="0" lang="en-US" sz="1200" spc="-1" strike="noStrike">
                        <a:solidFill>
                          <a:srgbClr val="000000"/>
                        </a:solidFill>
                        <a:uFill>
                          <a:solidFill>
                            <a:srgbClr val="ffffff"/>
                          </a:solidFill>
                        </a:uFill>
                        <a:latin typeface="Arial"/>
                      </a:endParaRPr>
                    </a:p>
                  </a:txBody>
                  <a:tcPr marL="49680" marR="49680">
                    <a:lnL w="12240">
                      <a:solidFill>
                        <a:srgbClr val="ffffff"/>
                      </a:solidFill>
                    </a:lnL>
                    <a:lnR w="12240">
                      <a:solidFill>
                        <a:srgbClr val="ffffff"/>
                      </a:solidFill>
                    </a:lnR>
                    <a:lnT w="12240">
                      <a:solidFill>
                        <a:srgbClr val="ffffff"/>
                      </a:solidFill>
                    </a:lnT>
                    <a:lnB w="12240">
                      <a:solidFill>
                        <a:srgbClr val="ffffff"/>
                      </a:solidFill>
                    </a:lnB>
                    <a:solidFill>
                      <a:srgbClr val="f1e7e7"/>
                    </a:solidFill>
                  </a:tcPr>
                </a:tc>
                <a:tc>
                  <a:txBody>
                    <a:bodyPr lIns="49680" rIns="49680" tIns="0" bIns="0" anchor="ctr"/>
                    <a:p>
                      <a:pPr algn="ctr">
                        <a:lnSpc>
                          <a:spcPct val="100000"/>
                        </a:lnSpc>
                      </a:pPr>
                      <a:r>
                        <a:rPr b="0" lang="en-US" sz="1200" spc="-1" strike="noStrike">
                          <a:solidFill>
                            <a:srgbClr val="000000"/>
                          </a:solidFill>
                          <a:uFill>
                            <a:solidFill>
                              <a:srgbClr val="ffffff"/>
                            </a:solidFill>
                          </a:uFill>
                          <a:latin typeface="Century Gothic"/>
                        </a:rPr>
                        <a:t>24 </a:t>
                      </a:r>
                      <a:endParaRPr b="0" lang="en-US" sz="1200" spc="-1" strike="noStrike">
                        <a:solidFill>
                          <a:srgbClr val="000000"/>
                        </a:solidFill>
                        <a:uFill>
                          <a:solidFill>
                            <a:srgbClr val="ffffff"/>
                          </a:solidFill>
                        </a:uFill>
                        <a:latin typeface="Arial"/>
                      </a:endParaRPr>
                    </a:p>
                  </a:txBody>
                  <a:tcPr marL="49680" marR="49680">
                    <a:lnL w="12240">
                      <a:solidFill>
                        <a:srgbClr val="ffffff"/>
                      </a:solidFill>
                    </a:lnL>
                    <a:lnR w="12240">
                      <a:solidFill>
                        <a:srgbClr val="ffffff"/>
                      </a:solidFill>
                    </a:lnR>
                    <a:lnT w="12240">
                      <a:solidFill>
                        <a:srgbClr val="ffffff"/>
                      </a:solidFill>
                    </a:lnT>
                    <a:lnB w="12240">
                      <a:solidFill>
                        <a:srgbClr val="ffffff"/>
                      </a:solidFill>
                    </a:lnB>
                    <a:solidFill>
                      <a:srgbClr val="f1e7e7"/>
                    </a:solidFill>
                  </a:tcPr>
                </a:tc>
                <a:tc>
                  <a:txBody>
                    <a:bodyPr lIns="49680" rIns="49680" tIns="0" bIns="0" anchor="ctr"/>
                    <a:p>
                      <a:pPr algn="ctr">
                        <a:lnSpc>
                          <a:spcPct val="100000"/>
                        </a:lnSpc>
                      </a:pPr>
                      <a:r>
                        <a:rPr b="0" lang="en-US" sz="1200" spc="-1" strike="noStrike">
                          <a:solidFill>
                            <a:srgbClr val="000000"/>
                          </a:solidFill>
                          <a:uFill>
                            <a:solidFill>
                              <a:srgbClr val="ffffff"/>
                            </a:solidFill>
                          </a:uFill>
                          <a:latin typeface="Century Gothic"/>
                        </a:rPr>
                        <a:t>24 </a:t>
                      </a:r>
                      <a:endParaRPr b="0" lang="en-US" sz="1200" spc="-1" strike="noStrike">
                        <a:solidFill>
                          <a:srgbClr val="000000"/>
                        </a:solidFill>
                        <a:uFill>
                          <a:solidFill>
                            <a:srgbClr val="ffffff"/>
                          </a:solidFill>
                        </a:uFill>
                        <a:latin typeface="Arial"/>
                      </a:endParaRPr>
                    </a:p>
                  </a:txBody>
                  <a:tcPr marL="49680" marR="49680">
                    <a:lnL w="12240">
                      <a:solidFill>
                        <a:srgbClr val="ffffff"/>
                      </a:solidFill>
                    </a:lnL>
                    <a:lnR w="12240">
                      <a:solidFill>
                        <a:srgbClr val="ffffff"/>
                      </a:solidFill>
                    </a:lnR>
                    <a:lnT w="12240">
                      <a:solidFill>
                        <a:srgbClr val="ffffff"/>
                      </a:solidFill>
                    </a:lnT>
                    <a:lnB w="12240">
                      <a:solidFill>
                        <a:srgbClr val="ffffff"/>
                      </a:solidFill>
                    </a:lnB>
                    <a:solidFill>
                      <a:srgbClr val="f1e7e7"/>
                    </a:solidFill>
                  </a:tcPr>
                </a:tc>
              </a:tr>
              <a:tr h="169560">
                <a:tc vMerge="1">
                  <a:tcPr>
                    <a:solidFill>
                      <a:srgbClr val="729fcf"/>
                    </a:solidFill>
                  </a:tcPr>
                </a:tc>
                <a:tc>
                  <a:txBody>
                    <a:bodyPr lIns="49680" rIns="49680" tIns="0" bIns="0" anchor="ctr"/>
                    <a:p>
                      <a:pPr algn="ctr">
                        <a:lnSpc>
                          <a:spcPct val="100000"/>
                        </a:lnSpc>
                      </a:pPr>
                      <a:r>
                        <a:rPr b="0" lang="en-US" sz="1200" spc="-1" strike="noStrike">
                          <a:solidFill>
                            <a:srgbClr val="000000"/>
                          </a:solidFill>
                          <a:uFill>
                            <a:solidFill>
                              <a:srgbClr val="ffffff"/>
                            </a:solidFill>
                          </a:uFill>
                          <a:latin typeface="Century Gothic"/>
                        </a:rPr>
                        <a:t>保障方式</a:t>
                      </a:r>
                      <a:endParaRPr b="0" lang="en-US" sz="1200" spc="-1" strike="noStrike">
                        <a:solidFill>
                          <a:srgbClr val="000000"/>
                        </a:solidFill>
                        <a:uFill>
                          <a:solidFill>
                            <a:srgbClr val="ffffff"/>
                          </a:solidFill>
                        </a:uFill>
                        <a:latin typeface="Arial"/>
                      </a:endParaRPr>
                    </a:p>
                  </a:txBody>
                  <a:tcPr marL="49680" marR="49680">
                    <a:lnL w="12240">
                      <a:solidFill>
                        <a:srgbClr val="ffffff"/>
                      </a:solidFill>
                    </a:lnL>
                    <a:lnR w="12240">
                      <a:solidFill>
                        <a:srgbClr val="ffffff"/>
                      </a:solidFill>
                    </a:lnR>
                    <a:lnT w="12240">
                      <a:solidFill>
                        <a:srgbClr val="ffffff"/>
                      </a:solidFill>
                    </a:lnT>
                    <a:lnB w="12240">
                      <a:solidFill>
                        <a:srgbClr val="ffffff"/>
                      </a:solidFill>
                    </a:lnB>
                    <a:solidFill>
                      <a:srgbClr val="e3cccc"/>
                    </a:solidFill>
                  </a:tcPr>
                </a:tc>
                <a:tc>
                  <a:txBody>
                    <a:bodyPr lIns="49680" rIns="49680" tIns="0" bIns="0" anchor="ctr"/>
                    <a:p>
                      <a:pPr algn="ctr">
                        <a:lnSpc>
                          <a:spcPct val="100000"/>
                        </a:lnSpc>
                      </a:pPr>
                      <a:r>
                        <a:rPr b="0" lang="en-US" sz="1200" spc="-1" strike="noStrike">
                          <a:solidFill>
                            <a:srgbClr val="000000"/>
                          </a:solidFill>
                          <a:uFill>
                            <a:solidFill>
                              <a:srgbClr val="ffffff"/>
                            </a:solidFill>
                          </a:uFill>
                          <a:latin typeface="Century Gothic"/>
                        </a:rPr>
                        <a:t>本金</a:t>
                      </a:r>
                      <a:endParaRPr b="0" lang="en-US" sz="1200" spc="-1" strike="noStrike">
                        <a:solidFill>
                          <a:srgbClr val="000000"/>
                        </a:solidFill>
                        <a:uFill>
                          <a:solidFill>
                            <a:srgbClr val="ffffff"/>
                          </a:solidFill>
                        </a:uFill>
                        <a:latin typeface="Arial"/>
                      </a:endParaRPr>
                    </a:p>
                  </a:txBody>
                  <a:tcPr marL="49680" marR="49680">
                    <a:lnL w="12240">
                      <a:solidFill>
                        <a:srgbClr val="ffffff"/>
                      </a:solidFill>
                    </a:lnL>
                    <a:lnR w="12240">
                      <a:solidFill>
                        <a:srgbClr val="ffffff"/>
                      </a:solidFill>
                    </a:lnR>
                    <a:lnT w="12240">
                      <a:solidFill>
                        <a:srgbClr val="ffffff"/>
                      </a:solidFill>
                    </a:lnT>
                    <a:lnB w="12240">
                      <a:solidFill>
                        <a:srgbClr val="ffffff"/>
                      </a:solidFill>
                    </a:lnB>
                    <a:solidFill>
                      <a:srgbClr val="e3cccc"/>
                    </a:solidFill>
                  </a:tcPr>
                </a:tc>
                <a:tc>
                  <a:txBody>
                    <a:bodyPr lIns="49680" rIns="49680" tIns="0" bIns="0" anchor="ctr"/>
                    <a:p>
                      <a:pPr algn="ctr">
                        <a:lnSpc>
                          <a:spcPct val="100000"/>
                        </a:lnSpc>
                      </a:pPr>
                      <a:r>
                        <a:rPr b="0" lang="en-US" sz="1200" spc="-1" strike="noStrike">
                          <a:solidFill>
                            <a:srgbClr val="000000"/>
                          </a:solidFill>
                          <a:uFill>
                            <a:solidFill>
                              <a:srgbClr val="ffffff"/>
                            </a:solidFill>
                          </a:uFill>
                          <a:latin typeface="Century Gothic"/>
                        </a:rPr>
                        <a:t>本金</a:t>
                      </a:r>
                      <a:endParaRPr b="0" lang="en-US" sz="1200" spc="-1" strike="noStrike">
                        <a:solidFill>
                          <a:srgbClr val="000000"/>
                        </a:solidFill>
                        <a:uFill>
                          <a:solidFill>
                            <a:srgbClr val="ffffff"/>
                          </a:solidFill>
                        </a:uFill>
                        <a:latin typeface="Arial"/>
                      </a:endParaRPr>
                    </a:p>
                  </a:txBody>
                  <a:tcPr marL="49680" marR="49680">
                    <a:lnL w="12240">
                      <a:solidFill>
                        <a:srgbClr val="ffffff"/>
                      </a:solidFill>
                    </a:lnL>
                    <a:lnR w="12240">
                      <a:solidFill>
                        <a:srgbClr val="ffffff"/>
                      </a:solidFill>
                    </a:lnR>
                    <a:lnT w="12240">
                      <a:solidFill>
                        <a:srgbClr val="ffffff"/>
                      </a:solidFill>
                    </a:lnT>
                    <a:lnB w="12240">
                      <a:solidFill>
                        <a:srgbClr val="ffffff"/>
                      </a:solidFill>
                    </a:lnB>
                    <a:solidFill>
                      <a:srgbClr val="e3cccc"/>
                    </a:solidFill>
                  </a:tcPr>
                </a:tc>
                <a:tc>
                  <a:txBody>
                    <a:bodyPr lIns="49680" rIns="49680" tIns="0" bIns="0" anchor="ctr"/>
                    <a:p>
                      <a:pPr algn="ctr">
                        <a:lnSpc>
                          <a:spcPct val="100000"/>
                        </a:lnSpc>
                      </a:pPr>
                      <a:r>
                        <a:rPr b="0" lang="en-US" sz="1200" spc="-1" strike="noStrike">
                          <a:solidFill>
                            <a:srgbClr val="000000"/>
                          </a:solidFill>
                          <a:uFill>
                            <a:solidFill>
                              <a:srgbClr val="ffffff"/>
                            </a:solidFill>
                          </a:uFill>
                          <a:latin typeface="Century Gothic"/>
                        </a:rPr>
                        <a:t>本金</a:t>
                      </a:r>
                      <a:endParaRPr b="0" lang="en-US" sz="1200" spc="-1" strike="noStrike">
                        <a:solidFill>
                          <a:srgbClr val="000000"/>
                        </a:solidFill>
                        <a:uFill>
                          <a:solidFill>
                            <a:srgbClr val="ffffff"/>
                          </a:solidFill>
                        </a:uFill>
                        <a:latin typeface="Arial"/>
                      </a:endParaRPr>
                    </a:p>
                  </a:txBody>
                  <a:tcPr marL="49680" marR="49680">
                    <a:lnL w="12240">
                      <a:solidFill>
                        <a:srgbClr val="ffffff"/>
                      </a:solidFill>
                    </a:lnL>
                    <a:lnR w="12240">
                      <a:solidFill>
                        <a:srgbClr val="ffffff"/>
                      </a:solidFill>
                    </a:lnR>
                    <a:lnT w="12240">
                      <a:solidFill>
                        <a:srgbClr val="ffffff"/>
                      </a:solidFill>
                    </a:lnT>
                    <a:lnB w="12240">
                      <a:solidFill>
                        <a:srgbClr val="ffffff"/>
                      </a:solidFill>
                    </a:lnB>
                    <a:solidFill>
                      <a:srgbClr val="e3cccc"/>
                    </a:solidFill>
                  </a:tcPr>
                </a:tc>
              </a:tr>
              <a:tr h="169560">
                <a:tc vMerge="1">
                  <a:tcPr>
                    <a:solidFill>
                      <a:srgbClr val="729fcf"/>
                    </a:solidFill>
                  </a:tcPr>
                </a:tc>
                <a:tc>
                  <a:txBody>
                    <a:bodyPr lIns="49680" rIns="49680" tIns="0" bIns="0" anchor="ctr"/>
                    <a:p>
                      <a:pPr algn="ctr">
                        <a:lnSpc>
                          <a:spcPct val="100000"/>
                        </a:lnSpc>
                      </a:pPr>
                      <a:r>
                        <a:rPr b="0" lang="en-US" sz="1200" spc="-1" strike="noStrike">
                          <a:solidFill>
                            <a:srgbClr val="000000"/>
                          </a:solidFill>
                          <a:uFill>
                            <a:solidFill>
                              <a:srgbClr val="ffffff"/>
                            </a:solidFill>
                          </a:uFill>
                          <a:latin typeface="Century Gothic"/>
                        </a:rPr>
                        <a:t>还款方式</a:t>
                      </a:r>
                      <a:endParaRPr b="0" lang="en-US" sz="1200" spc="-1" strike="noStrike">
                        <a:solidFill>
                          <a:srgbClr val="000000"/>
                        </a:solidFill>
                        <a:uFill>
                          <a:solidFill>
                            <a:srgbClr val="ffffff"/>
                          </a:solidFill>
                        </a:uFill>
                        <a:latin typeface="Arial"/>
                      </a:endParaRPr>
                    </a:p>
                  </a:txBody>
                  <a:tcPr marL="49680" marR="49680">
                    <a:lnL w="12240">
                      <a:solidFill>
                        <a:srgbClr val="ffffff"/>
                      </a:solidFill>
                    </a:lnL>
                    <a:lnR w="12240">
                      <a:solidFill>
                        <a:srgbClr val="ffffff"/>
                      </a:solidFill>
                    </a:lnR>
                    <a:lnT w="12240">
                      <a:solidFill>
                        <a:srgbClr val="ffffff"/>
                      </a:solidFill>
                    </a:lnT>
                    <a:lnB w="12240">
                      <a:solidFill>
                        <a:srgbClr val="ffffff"/>
                      </a:solidFill>
                    </a:lnB>
                    <a:solidFill>
                      <a:srgbClr val="f1e7e7"/>
                    </a:solidFill>
                  </a:tcPr>
                </a:tc>
                <a:tc>
                  <a:txBody>
                    <a:bodyPr lIns="49680" rIns="49680" tIns="0" bIns="0" anchor="ctr"/>
                    <a:p>
                      <a:pPr algn="ctr">
                        <a:lnSpc>
                          <a:spcPct val="100000"/>
                        </a:lnSpc>
                      </a:pPr>
                      <a:r>
                        <a:rPr b="0" lang="en-US" sz="1200" spc="-1" strike="noStrike">
                          <a:solidFill>
                            <a:srgbClr val="000000"/>
                          </a:solidFill>
                          <a:uFill>
                            <a:solidFill>
                              <a:srgbClr val="ffffff"/>
                            </a:solidFill>
                          </a:uFill>
                          <a:latin typeface="Century Gothic"/>
                        </a:rPr>
                        <a:t>等额本息</a:t>
                      </a:r>
                      <a:endParaRPr b="0" lang="en-US" sz="1200" spc="-1" strike="noStrike">
                        <a:solidFill>
                          <a:srgbClr val="000000"/>
                        </a:solidFill>
                        <a:uFill>
                          <a:solidFill>
                            <a:srgbClr val="ffffff"/>
                          </a:solidFill>
                        </a:uFill>
                        <a:latin typeface="Arial"/>
                      </a:endParaRPr>
                    </a:p>
                  </a:txBody>
                  <a:tcPr marL="49680" marR="49680">
                    <a:lnL w="12240">
                      <a:solidFill>
                        <a:srgbClr val="ffffff"/>
                      </a:solidFill>
                    </a:lnL>
                    <a:lnR w="12240">
                      <a:solidFill>
                        <a:srgbClr val="ffffff"/>
                      </a:solidFill>
                    </a:lnR>
                    <a:lnT w="12240">
                      <a:solidFill>
                        <a:srgbClr val="ffffff"/>
                      </a:solidFill>
                    </a:lnT>
                    <a:lnB w="12240">
                      <a:solidFill>
                        <a:srgbClr val="ffffff"/>
                      </a:solidFill>
                    </a:lnB>
                    <a:solidFill>
                      <a:srgbClr val="f1e7e7"/>
                    </a:solidFill>
                  </a:tcPr>
                </a:tc>
                <a:tc>
                  <a:txBody>
                    <a:bodyPr lIns="49680" rIns="49680" tIns="0" bIns="0" anchor="ctr"/>
                    <a:p>
                      <a:pPr algn="ctr">
                        <a:lnSpc>
                          <a:spcPct val="100000"/>
                        </a:lnSpc>
                      </a:pPr>
                      <a:r>
                        <a:rPr b="0" lang="en-US" sz="1200" spc="-1" strike="noStrike">
                          <a:solidFill>
                            <a:srgbClr val="000000"/>
                          </a:solidFill>
                          <a:uFill>
                            <a:solidFill>
                              <a:srgbClr val="ffffff"/>
                            </a:solidFill>
                          </a:uFill>
                          <a:latin typeface="Century Gothic"/>
                        </a:rPr>
                        <a:t>等额本息</a:t>
                      </a:r>
                      <a:endParaRPr b="0" lang="en-US" sz="1200" spc="-1" strike="noStrike">
                        <a:solidFill>
                          <a:srgbClr val="000000"/>
                        </a:solidFill>
                        <a:uFill>
                          <a:solidFill>
                            <a:srgbClr val="ffffff"/>
                          </a:solidFill>
                        </a:uFill>
                        <a:latin typeface="Arial"/>
                      </a:endParaRPr>
                    </a:p>
                  </a:txBody>
                  <a:tcPr marL="49680" marR="49680">
                    <a:lnL w="12240">
                      <a:solidFill>
                        <a:srgbClr val="ffffff"/>
                      </a:solidFill>
                    </a:lnL>
                    <a:lnR w="12240">
                      <a:solidFill>
                        <a:srgbClr val="ffffff"/>
                      </a:solidFill>
                    </a:lnR>
                    <a:lnT w="12240">
                      <a:solidFill>
                        <a:srgbClr val="ffffff"/>
                      </a:solidFill>
                    </a:lnT>
                    <a:lnB w="12240">
                      <a:solidFill>
                        <a:srgbClr val="ffffff"/>
                      </a:solidFill>
                    </a:lnB>
                    <a:solidFill>
                      <a:srgbClr val="f1e7e7"/>
                    </a:solidFill>
                  </a:tcPr>
                </a:tc>
                <a:tc>
                  <a:txBody>
                    <a:bodyPr lIns="49680" rIns="49680" tIns="0" bIns="0" anchor="ctr"/>
                    <a:p>
                      <a:pPr algn="ctr">
                        <a:lnSpc>
                          <a:spcPct val="100000"/>
                        </a:lnSpc>
                      </a:pPr>
                      <a:r>
                        <a:rPr b="0" lang="en-US" sz="1200" spc="-1" strike="noStrike">
                          <a:solidFill>
                            <a:srgbClr val="000000"/>
                          </a:solidFill>
                          <a:uFill>
                            <a:solidFill>
                              <a:srgbClr val="ffffff"/>
                            </a:solidFill>
                          </a:uFill>
                          <a:latin typeface="Century Gothic"/>
                        </a:rPr>
                        <a:t>等额本息</a:t>
                      </a:r>
                      <a:endParaRPr b="0" lang="en-US" sz="1200" spc="-1" strike="noStrike">
                        <a:solidFill>
                          <a:srgbClr val="000000"/>
                        </a:solidFill>
                        <a:uFill>
                          <a:solidFill>
                            <a:srgbClr val="ffffff"/>
                          </a:solidFill>
                        </a:uFill>
                        <a:latin typeface="Arial"/>
                      </a:endParaRPr>
                    </a:p>
                  </a:txBody>
                  <a:tcPr marL="49680" marR="49680">
                    <a:lnL w="12240">
                      <a:solidFill>
                        <a:srgbClr val="ffffff"/>
                      </a:solidFill>
                    </a:lnL>
                    <a:lnR w="12240">
                      <a:solidFill>
                        <a:srgbClr val="ffffff"/>
                      </a:solidFill>
                    </a:lnR>
                    <a:lnT w="12240">
                      <a:solidFill>
                        <a:srgbClr val="ffffff"/>
                      </a:solidFill>
                    </a:lnT>
                    <a:lnB w="12240">
                      <a:solidFill>
                        <a:srgbClr val="ffffff"/>
                      </a:solidFill>
                    </a:lnB>
                    <a:solidFill>
                      <a:srgbClr val="f1e7e7"/>
                    </a:solidFill>
                  </a:tcPr>
                </a:tc>
              </a:tr>
              <a:tr h="175680">
                <a:tc vMerge="1">
                  <a:tcPr>
                    <a:solidFill>
                      <a:srgbClr val="729fcf"/>
                    </a:solidFill>
                  </a:tcPr>
                </a:tc>
                <a:tc>
                  <a:txBody>
                    <a:bodyPr lIns="49680" rIns="49680" tIns="0" bIns="0" anchor="ctr"/>
                    <a:p>
                      <a:pPr algn="ctr">
                        <a:lnSpc>
                          <a:spcPct val="100000"/>
                        </a:lnSpc>
                      </a:pPr>
                      <a:r>
                        <a:rPr b="0" lang="en-US" sz="1200" spc="-1" strike="noStrike">
                          <a:solidFill>
                            <a:srgbClr val="000000"/>
                          </a:solidFill>
                          <a:uFill>
                            <a:solidFill>
                              <a:srgbClr val="ffffff"/>
                            </a:solidFill>
                          </a:uFill>
                          <a:latin typeface="Century Gothic"/>
                        </a:rPr>
                        <a:t>投标总额</a:t>
                      </a:r>
                      <a:endParaRPr b="0" lang="en-US" sz="1200" spc="-1" strike="noStrike">
                        <a:solidFill>
                          <a:srgbClr val="000000"/>
                        </a:solidFill>
                        <a:uFill>
                          <a:solidFill>
                            <a:srgbClr val="ffffff"/>
                          </a:solidFill>
                        </a:uFill>
                        <a:latin typeface="Arial"/>
                      </a:endParaRPr>
                    </a:p>
                  </a:txBody>
                  <a:tcPr marL="49680" marR="49680">
                    <a:lnL w="12240">
                      <a:solidFill>
                        <a:srgbClr val="ffffff"/>
                      </a:solidFill>
                    </a:lnL>
                    <a:lnR w="12240">
                      <a:solidFill>
                        <a:srgbClr val="ffffff"/>
                      </a:solidFill>
                    </a:lnR>
                    <a:lnT w="12240">
                      <a:solidFill>
                        <a:srgbClr val="ffffff"/>
                      </a:solidFill>
                    </a:lnT>
                    <a:lnB w="12240">
                      <a:solidFill>
                        <a:srgbClr val="ffffff"/>
                      </a:solidFill>
                    </a:lnB>
                    <a:solidFill>
                      <a:srgbClr val="e3cccc"/>
                    </a:solidFill>
                  </a:tcPr>
                </a:tc>
                <a:tc>
                  <a:txBody>
                    <a:bodyPr lIns="49680" rIns="49680" tIns="0" bIns="0" anchor="ctr"/>
                    <a:p>
                      <a:pPr algn="ctr">
                        <a:lnSpc>
                          <a:spcPct val="100000"/>
                        </a:lnSpc>
                      </a:pPr>
                      <a:r>
                        <a:rPr b="0" lang="en-US" sz="1200" spc="-1" strike="noStrike">
                          <a:solidFill>
                            <a:srgbClr val="000000"/>
                          </a:solidFill>
                          <a:uFill>
                            <a:solidFill>
                              <a:srgbClr val="ffffff"/>
                            </a:solidFill>
                          </a:uFill>
                          <a:latin typeface="Century Gothic"/>
                        </a:rPr>
                        <a:t>0 </a:t>
                      </a:r>
                      <a:endParaRPr b="0" lang="en-US" sz="1200" spc="-1" strike="noStrike">
                        <a:solidFill>
                          <a:srgbClr val="000000"/>
                        </a:solidFill>
                        <a:uFill>
                          <a:solidFill>
                            <a:srgbClr val="ffffff"/>
                          </a:solidFill>
                        </a:uFill>
                        <a:latin typeface="Arial"/>
                      </a:endParaRPr>
                    </a:p>
                  </a:txBody>
                  <a:tcPr marL="49680" marR="49680">
                    <a:lnL w="12240">
                      <a:solidFill>
                        <a:srgbClr val="ffffff"/>
                      </a:solidFill>
                    </a:lnL>
                    <a:lnR w="12240">
                      <a:solidFill>
                        <a:srgbClr val="ffffff"/>
                      </a:solidFill>
                    </a:lnR>
                    <a:lnT w="12240">
                      <a:solidFill>
                        <a:srgbClr val="ffffff"/>
                      </a:solidFill>
                    </a:lnT>
                    <a:lnB w="12240">
                      <a:solidFill>
                        <a:srgbClr val="ffffff"/>
                      </a:solidFill>
                    </a:lnB>
                    <a:solidFill>
                      <a:srgbClr val="e3cccc"/>
                    </a:solidFill>
                  </a:tcPr>
                </a:tc>
                <a:tc>
                  <a:txBody>
                    <a:bodyPr lIns="49680" rIns="49680" tIns="0" bIns="0" anchor="ctr"/>
                    <a:p>
                      <a:pPr algn="ctr">
                        <a:lnSpc>
                          <a:spcPct val="100000"/>
                        </a:lnSpc>
                      </a:pPr>
                      <a:r>
                        <a:rPr b="0" lang="en-US" sz="1200" spc="-1" strike="noStrike">
                          <a:solidFill>
                            <a:srgbClr val="000000"/>
                          </a:solidFill>
                          <a:uFill>
                            <a:solidFill>
                              <a:srgbClr val="ffffff"/>
                            </a:solidFill>
                          </a:uFill>
                          <a:latin typeface="Century Gothic"/>
                        </a:rPr>
                        <a:t>0 </a:t>
                      </a:r>
                      <a:endParaRPr b="0" lang="en-US" sz="1200" spc="-1" strike="noStrike">
                        <a:solidFill>
                          <a:srgbClr val="000000"/>
                        </a:solidFill>
                        <a:uFill>
                          <a:solidFill>
                            <a:srgbClr val="ffffff"/>
                          </a:solidFill>
                        </a:uFill>
                        <a:latin typeface="Arial"/>
                      </a:endParaRPr>
                    </a:p>
                  </a:txBody>
                  <a:tcPr marL="49680" marR="49680">
                    <a:lnL w="12240">
                      <a:solidFill>
                        <a:srgbClr val="ffffff"/>
                      </a:solidFill>
                    </a:lnL>
                    <a:lnR w="12240">
                      <a:solidFill>
                        <a:srgbClr val="ffffff"/>
                      </a:solidFill>
                    </a:lnR>
                    <a:lnT w="12240">
                      <a:solidFill>
                        <a:srgbClr val="ffffff"/>
                      </a:solidFill>
                    </a:lnT>
                    <a:lnB w="12240">
                      <a:solidFill>
                        <a:srgbClr val="ffffff"/>
                      </a:solidFill>
                    </a:lnB>
                    <a:solidFill>
                      <a:srgbClr val="e3cccc"/>
                    </a:solidFill>
                  </a:tcPr>
                </a:tc>
                <a:tc>
                  <a:txBody>
                    <a:bodyPr lIns="49680" rIns="49680" tIns="0" bIns="0" anchor="ctr"/>
                    <a:p>
                      <a:pPr algn="ctr">
                        <a:lnSpc>
                          <a:spcPct val="100000"/>
                        </a:lnSpc>
                      </a:pPr>
                      <a:r>
                        <a:rPr b="0" lang="en-US" sz="1200" spc="-1" strike="noStrike">
                          <a:solidFill>
                            <a:srgbClr val="000000"/>
                          </a:solidFill>
                          <a:uFill>
                            <a:solidFill>
                              <a:srgbClr val="ffffff"/>
                            </a:solidFill>
                          </a:uFill>
                          <a:latin typeface="Century Gothic"/>
                        </a:rPr>
                        <a:t>0 </a:t>
                      </a:r>
                      <a:endParaRPr b="0" lang="en-US" sz="1200" spc="-1" strike="noStrike">
                        <a:solidFill>
                          <a:srgbClr val="000000"/>
                        </a:solidFill>
                        <a:uFill>
                          <a:solidFill>
                            <a:srgbClr val="ffffff"/>
                          </a:solidFill>
                        </a:uFill>
                        <a:latin typeface="Arial"/>
                      </a:endParaRPr>
                    </a:p>
                  </a:txBody>
                  <a:tcPr marL="49680" marR="49680">
                    <a:lnL w="12240">
                      <a:solidFill>
                        <a:srgbClr val="ffffff"/>
                      </a:solidFill>
                    </a:lnL>
                    <a:lnR w="12240">
                      <a:solidFill>
                        <a:srgbClr val="ffffff"/>
                      </a:solidFill>
                    </a:lnR>
                    <a:lnT w="12240">
                      <a:solidFill>
                        <a:srgbClr val="ffffff"/>
                      </a:solidFill>
                    </a:lnT>
                    <a:lnB w="12240">
                      <a:solidFill>
                        <a:srgbClr val="ffffff"/>
                      </a:solidFill>
                    </a:lnB>
                    <a:solidFill>
                      <a:srgbClr val="e3cccc"/>
                    </a:solidFill>
                  </a:tcPr>
                </a:tc>
              </a:tr>
              <a:tr h="175680">
                <a:tc vMerge="1">
                  <a:tcPr>
                    <a:solidFill>
                      <a:srgbClr val="729fcf"/>
                    </a:solidFill>
                  </a:tcPr>
                </a:tc>
                <a:tc>
                  <a:txBody>
                    <a:bodyPr lIns="49680" rIns="49680" tIns="0" bIns="0" anchor="ctr"/>
                    <a:p>
                      <a:pPr algn="ctr">
                        <a:lnSpc>
                          <a:spcPct val="100000"/>
                        </a:lnSpc>
                      </a:pPr>
                      <a:r>
                        <a:rPr b="0" lang="en-US" sz="1200" spc="-1" strike="noStrike">
                          <a:solidFill>
                            <a:srgbClr val="000000"/>
                          </a:solidFill>
                          <a:uFill>
                            <a:solidFill>
                              <a:srgbClr val="ffffff"/>
                            </a:solidFill>
                          </a:uFill>
                          <a:latin typeface="Century Gothic"/>
                        </a:rPr>
                        <a:t>担保人偿还</a:t>
                      </a:r>
                      <a:endParaRPr b="0" lang="en-US" sz="1200" spc="-1" strike="noStrike">
                        <a:solidFill>
                          <a:srgbClr val="000000"/>
                        </a:solidFill>
                        <a:uFill>
                          <a:solidFill>
                            <a:srgbClr val="ffffff"/>
                          </a:solidFill>
                        </a:uFill>
                        <a:latin typeface="Arial"/>
                      </a:endParaRPr>
                    </a:p>
                  </a:txBody>
                  <a:tcPr marL="49680" marR="49680">
                    <a:lnL w="12240">
                      <a:solidFill>
                        <a:srgbClr val="ffffff"/>
                      </a:solidFill>
                    </a:lnL>
                    <a:lnR w="12240">
                      <a:solidFill>
                        <a:srgbClr val="ffffff"/>
                      </a:solidFill>
                    </a:lnR>
                    <a:lnT w="12240">
                      <a:solidFill>
                        <a:srgbClr val="ffffff"/>
                      </a:solidFill>
                    </a:lnT>
                    <a:lnB w="12240">
                      <a:solidFill>
                        <a:srgbClr val="ffffff"/>
                      </a:solidFill>
                    </a:lnB>
                    <a:solidFill>
                      <a:srgbClr val="f1e7e7"/>
                    </a:solidFill>
                  </a:tcPr>
                </a:tc>
                <a:tc>
                  <a:txBody>
                    <a:bodyPr lIns="49680" rIns="49680" tIns="0" bIns="0" anchor="ctr"/>
                    <a:p>
                      <a:pPr algn="ctr">
                        <a:lnSpc>
                          <a:spcPct val="100000"/>
                        </a:lnSpc>
                      </a:pPr>
                      <a:r>
                        <a:rPr b="0" lang="en-US" sz="1200" spc="-1" strike="noStrike">
                          <a:solidFill>
                            <a:srgbClr val="000000"/>
                          </a:solidFill>
                          <a:uFill>
                            <a:solidFill>
                              <a:srgbClr val="ffffff"/>
                            </a:solidFill>
                          </a:uFill>
                          <a:latin typeface="Century Gothic"/>
                        </a:rPr>
                        <a:t>0 </a:t>
                      </a:r>
                      <a:endParaRPr b="0" lang="en-US" sz="1200" spc="-1" strike="noStrike">
                        <a:solidFill>
                          <a:srgbClr val="000000"/>
                        </a:solidFill>
                        <a:uFill>
                          <a:solidFill>
                            <a:srgbClr val="ffffff"/>
                          </a:solidFill>
                        </a:uFill>
                        <a:latin typeface="Arial"/>
                      </a:endParaRPr>
                    </a:p>
                  </a:txBody>
                  <a:tcPr marL="49680" marR="49680">
                    <a:lnL w="12240">
                      <a:solidFill>
                        <a:srgbClr val="ffffff"/>
                      </a:solidFill>
                    </a:lnL>
                    <a:lnR w="12240">
                      <a:solidFill>
                        <a:srgbClr val="ffffff"/>
                      </a:solidFill>
                    </a:lnR>
                    <a:lnT w="12240">
                      <a:solidFill>
                        <a:srgbClr val="ffffff"/>
                      </a:solidFill>
                    </a:lnT>
                    <a:lnB w="12240">
                      <a:solidFill>
                        <a:srgbClr val="ffffff"/>
                      </a:solidFill>
                    </a:lnB>
                    <a:solidFill>
                      <a:srgbClr val="f1e7e7"/>
                    </a:solidFill>
                  </a:tcPr>
                </a:tc>
                <a:tc>
                  <a:txBody>
                    <a:bodyPr lIns="49680" rIns="49680" tIns="0" bIns="0" anchor="ctr"/>
                    <a:p>
                      <a:pPr algn="ctr">
                        <a:lnSpc>
                          <a:spcPct val="100000"/>
                        </a:lnSpc>
                      </a:pPr>
                      <a:r>
                        <a:rPr b="0" lang="en-US" sz="1200" spc="-1" strike="noStrike">
                          <a:solidFill>
                            <a:srgbClr val="000000"/>
                          </a:solidFill>
                          <a:uFill>
                            <a:solidFill>
                              <a:srgbClr val="ffffff"/>
                            </a:solidFill>
                          </a:uFill>
                          <a:latin typeface="Century Gothic"/>
                        </a:rPr>
                        <a:t>0 </a:t>
                      </a:r>
                      <a:endParaRPr b="0" lang="en-US" sz="1200" spc="-1" strike="noStrike">
                        <a:solidFill>
                          <a:srgbClr val="000000"/>
                        </a:solidFill>
                        <a:uFill>
                          <a:solidFill>
                            <a:srgbClr val="ffffff"/>
                          </a:solidFill>
                        </a:uFill>
                        <a:latin typeface="Arial"/>
                      </a:endParaRPr>
                    </a:p>
                  </a:txBody>
                  <a:tcPr marL="49680" marR="49680">
                    <a:lnL w="12240">
                      <a:solidFill>
                        <a:srgbClr val="ffffff"/>
                      </a:solidFill>
                    </a:lnL>
                    <a:lnR w="12240">
                      <a:solidFill>
                        <a:srgbClr val="ffffff"/>
                      </a:solidFill>
                    </a:lnR>
                    <a:lnT w="12240">
                      <a:solidFill>
                        <a:srgbClr val="ffffff"/>
                      </a:solidFill>
                    </a:lnT>
                    <a:lnB w="12240">
                      <a:solidFill>
                        <a:srgbClr val="ffffff"/>
                      </a:solidFill>
                    </a:lnB>
                    <a:solidFill>
                      <a:srgbClr val="f1e7e7"/>
                    </a:solidFill>
                  </a:tcPr>
                </a:tc>
                <a:tc>
                  <a:txBody>
                    <a:bodyPr lIns="49680" rIns="49680" tIns="0" bIns="0" anchor="ctr"/>
                    <a:p>
                      <a:pPr algn="ctr">
                        <a:lnSpc>
                          <a:spcPct val="100000"/>
                        </a:lnSpc>
                      </a:pPr>
                      <a:r>
                        <a:rPr b="0" lang="en-US" sz="1200" spc="-1" strike="noStrike">
                          <a:solidFill>
                            <a:srgbClr val="000000"/>
                          </a:solidFill>
                          <a:uFill>
                            <a:solidFill>
                              <a:srgbClr val="ffffff"/>
                            </a:solidFill>
                          </a:uFill>
                          <a:latin typeface="Century Gothic"/>
                        </a:rPr>
                        <a:t>0 </a:t>
                      </a:r>
                      <a:endParaRPr b="0" lang="en-US" sz="1200" spc="-1" strike="noStrike">
                        <a:solidFill>
                          <a:srgbClr val="000000"/>
                        </a:solidFill>
                        <a:uFill>
                          <a:solidFill>
                            <a:srgbClr val="ffffff"/>
                          </a:solidFill>
                        </a:uFill>
                        <a:latin typeface="Arial"/>
                      </a:endParaRPr>
                    </a:p>
                  </a:txBody>
                  <a:tcPr marL="49680" marR="49680">
                    <a:lnL w="12240">
                      <a:solidFill>
                        <a:srgbClr val="ffffff"/>
                      </a:solidFill>
                    </a:lnL>
                    <a:lnR w="12240">
                      <a:solidFill>
                        <a:srgbClr val="ffffff"/>
                      </a:solidFill>
                    </a:lnR>
                    <a:lnT w="12240">
                      <a:solidFill>
                        <a:srgbClr val="ffffff"/>
                      </a:solidFill>
                    </a:lnT>
                    <a:lnB w="12240">
                      <a:solidFill>
                        <a:srgbClr val="ffffff"/>
                      </a:solidFill>
                    </a:lnB>
                    <a:solidFill>
                      <a:srgbClr val="f1e7e7"/>
                    </a:solidFill>
                  </a:tcPr>
                </a:tc>
              </a:tr>
              <a:tr h="175680">
                <a:tc rowSpan="13">
                  <a:txBody>
                    <a:bodyPr lIns="49680" rIns="49680" tIns="0" bIns="0" anchor="ctr"/>
                    <a:p>
                      <a:pPr algn="ctr">
                        <a:lnSpc>
                          <a:spcPct val="100000"/>
                        </a:lnSpc>
                      </a:pPr>
                      <a:r>
                        <a:rPr b="1" lang="en-US" sz="1200" spc="-1" strike="noStrike">
                          <a:solidFill>
                            <a:srgbClr val="ffffff"/>
                          </a:solidFill>
                          <a:uFill>
                            <a:solidFill>
                              <a:srgbClr val="ffffff"/>
                            </a:solidFill>
                          </a:uFill>
                          <a:latin typeface="Century Gothic"/>
                        </a:rPr>
                        <a:t> </a:t>
                      </a:r>
                      <a:endParaRPr b="0" lang="en-US" sz="1200" spc="-1" strike="noStrike">
                        <a:solidFill>
                          <a:srgbClr val="000000"/>
                        </a:solidFill>
                        <a:uFill>
                          <a:solidFill>
                            <a:srgbClr val="ffffff"/>
                          </a:solidFill>
                        </a:uFill>
                        <a:latin typeface="Arial"/>
                      </a:endParaRPr>
                    </a:p>
                    <a:p>
                      <a:pPr algn="ctr">
                        <a:lnSpc>
                          <a:spcPct val="100000"/>
                        </a:lnSpc>
                      </a:pPr>
                      <a:r>
                        <a:rPr b="1" lang="en-US" sz="1200" spc="-1" strike="noStrike">
                          <a:solidFill>
                            <a:srgbClr val="ffffff"/>
                          </a:solidFill>
                          <a:uFill>
                            <a:solidFill>
                              <a:srgbClr val="ffffff"/>
                            </a:solidFill>
                          </a:uFill>
                          <a:latin typeface="Century Gothic"/>
                        </a:rPr>
                        <a:t> </a:t>
                      </a:r>
                      <a:endParaRPr b="0" lang="en-US" sz="1200" spc="-1" strike="noStrike">
                        <a:solidFill>
                          <a:srgbClr val="000000"/>
                        </a:solidFill>
                        <a:uFill>
                          <a:solidFill>
                            <a:srgbClr val="ffffff"/>
                          </a:solidFill>
                        </a:uFill>
                        <a:latin typeface="Arial"/>
                      </a:endParaRPr>
                    </a:p>
                    <a:p>
                      <a:pPr algn="ctr">
                        <a:lnSpc>
                          <a:spcPct val="100000"/>
                        </a:lnSpc>
                      </a:pPr>
                      <a:r>
                        <a:rPr b="1" lang="en-US" sz="1200" spc="-1" strike="noStrike">
                          <a:solidFill>
                            <a:srgbClr val="ffffff"/>
                          </a:solidFill>
                          <a:uFill>
                            <a:solidFill>
                              <a:srgbClr val="ffffff"/>
                            </a:solidFill>
                          </a:uFill>
                          <a:latin typeface="Century Gothic"/>
                        </a:rPr>
                        <a:t> </a:t>
                      </a:r>
                      <a:endParaRPr b="0" lang="en-US" sz="1200" spc="-1" strike="noStrike">
                        <a:solidFill>
                          <a:srgbClr val="000000"/>
                        </a:solidFill>
                        <a:uFill>
                          <a:solidFill>
                            <a:srgbClr val="ffffff"/>
                          </a:solidFill>
                        </a:uFill>
                        <a:latin typeface="Arial"/>
                      </a:endParaRPr>
                    </a:p>
                    <a:p>
                      <a:pPr algn="ctr">
                        <a:lnSpc>
                          <a:spcPct val="100000"/>
                        </a:lnSpc>
                      </a:pPr>
                      <a:r>
                        <a:rPr b="1" lang="en-US" sz="1200" spc="-1" strike="noStrike">
                          <a:solidFill>
                            <a:srgbClr val="ffffff"/>
                          </a:solidFill>
                          <a:uFill>
                            <a:solidFill>
                              <a:srgbClr val="ffffff"/>
                            </a:solidFill>
                          </a:uFill>
                          <a:latin typeface="Century Gothic"/>
                        </a:rPr>
                        <a:t>借</a:t>
                      </a:r>
                      <a:endParaRPr b="0" lang="en-US" sz="1200" spc="-1" strike="noStrike">
                        <a:solidFill>
                          <a:srgbClr val="000000"/>
                        </a:solidFill>
                        <a:uFill>
                          <a:solidFill>
                            <a:srgbClr val="ffffff"/>
                          </a:solidFill>
                        </a:uFill>
                        <a:latin typeface="Arial"/>
                      </a:endParaRPr>
                    </a:p>
                    <a:p>
                      <a:pPr algn="ctr">
                        <a:lnSpc>
                          <a:spcPct val="100000"/>
                        </a:lnSpc>
                      </a:pPr>
                      <a:r>
                        <a:rPr b="1" lang="en-US" sz="1200" spc="-1" strike="noStrike">
                          <a:solidFill>
                            <a:srgbClr val="ffffff"/>
                          </a:solidFill>
                          <a:uFill>
                            <a:solidFill>
                              <a:srgbClr val="ffffff"/>
                            </a:solidFill>
                          </a:uFill>
                          <a:latin typeface="Century Gothic"/>
                        </a:rPr>
                        <a:t>款</a:t>
                      </a:r>
                      <a:endParaRPr b="0" lang="en-US" sz="1200" spc="-1" strike="noStrike">
                        <a:solidFill>
                          <a:srgbClr val="000000"/>
                        </a:solidFill>
                        <a:uFill>
                          <a:solidFill>
                            <a:srgbClr val="ffffff"/>
                          </a:solidFill>
                        </a:uFill>
                        <a:latin typeface="Arial"/>
                      </a:endParaRPr>
                    </a:p>
                    <a:p>
                      <a:pPr algn="ctr">
                        <a:lnSpc>
                          <a:spcPct val="100000"/>
                        </a:lnSpc>
                      </a:pPr>
                      <a:r>
                        <a:rPr b="1" lang="en-US" sz="1200" spc="-1" strike="noStrike">
                          <a:solidFill>
                            <a:srgbClr val="ffffff"/>
                          </a:solidFill>
                          <a:uFill>
                            <a:solidFill>
                              <a:srgbClr val="ffffff"/>
                            </a:solidFill>
                          </a:uFill>
                          <a:latin typeface="Century Gothic"/>
                        </a:rPr>
                        <a:t>人</a:t>
                      </a:r>
                      <a:endParaRPr b="0" lang="en-US" sz="1200" spc="-1" strike="noStrike">
                        <a:solidFill>
                          <a:srgbClr val="000000"/>
                        </a:solidFill>
                        <a:uFill>
                          <a:solidFill>
                            <a:srgbClr val="ffffff"/>
                          </a:solidFill>
                        </a:uFill>
                        <a:latin typeface="Arial"/>
                      </a:endParaRPr>
                    </a:p>
                    <a:p>
                      <a:pPr algn="ctr">
                        <a:lnSpc>
                          <a:spcPct val="100000"/>
                        </a:lnSpc>
                      </a:pPr>
                      <a:r>
                        <a:rPr b="1" lang="en-US" sz="1200" spc="-1" strike="noStrike">
                          <a:solidFill>
                            <a:srgbClr val="ffffff"/>
                          </a:solidFill>
                          <a:uFill>
                            <a:solidFill>
                              <a:srgbClr val="ffffff"/>
                            </a:solidFill>
                          </a:uFill>
                          <a:latin typeface="Century Gothic"/>
                        </a:rPr>
                        <a:t>基</a:t>
                      </a:r>
                      <a:endParaRPr b="0" lang="en-US" sz="1200" spc="-1" strike="noStrike">
                        <a:solidFill>
                          <a:srgbClr val="000000"/>
                        </a:solidFill>
                        <a:uFill>
                          <a:solidFill>
                            <a:srgbClr val="ffffff"/>
                          </a:solidFill>
                        </a:uFill>
                        <a:latin typeface="Arial"/>
                      </a:endParaRPr>
                    </a:p>
                    <a:p>
                      <a:pPr algn="ctr">
                        <a:lnSpc>
                          <a:spcPct val="100000"/>
                        </a:lnSpc>
                      </a:pPr>
                      <a:r>
                        <a:rPr b="1" lang="en-US" sz="1200" spc="-1" strike="noStrike">
                          <a:solidFill>
                            <a:srgbClr val="ffffff"/>
                          </a:solidFill>
                          <a:uFill>
                            <a:solidFill>
                              <a:srgbClr val="ffffff"/>
                            </a:solidFill>
                          </a:uFill>
                          <a:latin typeface="Century Gothic"/>
                        </a:rPr>
                        <a:t>本</a:t>
                      </a:r>
                      <a:endParaRPr b="0" lang="en-US" sz="1200" spc="-1" strike="noStrike">
                        <a:solidFill>
                          <a:srgbClr val="000000"/>
                        </a:solidFill>
                        <a:uFill>
                          <a:solidFill>
                            <a:srgbClr val="ffffff"/>
                          </a:solidFill>
                        </a:uFill>
                        <a:latin typeface="Arial"/>
                      </a:endParaRPr>
                    </a:p>
                    <a:p>
                      <a:pPr algn="ctr">
                        <a:lnSpc>
                          <a:spcPct val="100000"/>
                        </a:lnSpc>
                      </a:pPr>
                      <a:r>
                        <a:rPr b="1" lang="en-US" sz="1200" spc="-1" strike="noStrike">
                          <a:solidFill>
                            <a:srgbClr val="ffffff"/>
                          </a:solidFill>
                          <a:uFill>
                            <a:solidFill>
                              <a:srgbClr val="ffffff"/>
                            </a:solidFill>
                          </a:uFill>
                          <a:latin typeface="Century Gothic"/>
                        </a:rPr>
                        <a:t>信</a:t>
                      </a:r>
                      <a:endParaRPr b="0" lang="en-US" sz="1200" spc="-1" strike="noStrike">
                        <a:solidFill>
                          <a:srgbClr val="000000"/>
                        </a:solidFill>
                        <a:uFill>
                          <a:solidFill>
                            <a:srgbClr val="ffffff"/>
                          </a:solidFill>
                        </a:uFill>
                        <a:latin typeface="Arial"/>
                      </a:endParaRPr>
                    </a:p>
                    <a:p>
                      <a:pPr algn="ctr">
                        <a:lnSpc>
                          <a:spcPct val="100000"/>
                        </a:lnSpc>
                      </a:pPr>
                      <a:r>
                        <a:rPr b="1" lang="en-US" sz="1200" spc="-1" strike="noStrike">
                          <a:solidFill>
                            <a:srgbClr val="ffffff"/>
                          </a:solidFill>
                          <a:uFill>
                            <a:solidFill>
                              <a:srgbClr val="ffffff"/>
                            </a:solidFill>
                          </a:uFill>
                          <a:latin typeface="Century Gothic"/>
                        </a:rPr>
                        <a:t>息</a:t>
                      </a:r>
                      <a:endParaRPr b="0" lang="en-US" sz="1200" spc="-1" strike="noStrike">
                        <a:solidFill>
                          <a:srgbClr val="000000"/>
                        </a:solidFill>
                        <a:uFill>
                          <a:solidFill>
                            <a:srgbClr val="ffffff"/>
                          </a:solidFill>
                        </a:uFill>
                        <a:latin typeface="Arial"/>
                      </a:endParaRPr>
                    </a:p>
                  </a:txBody>
                  <a:tcPr marL="49680" marR="49680">
                    <a:lnL w="12240">
                      <a:solidFill>
                        <a:srgbClr val="ffffff"/>
                      </a:solidFill>
                    </a:lnL>
                    <a:lnR w="12240">
                      <a:solidFill>
                        <a:srgbClr val="ffffff"/>
                      </a:solidFill>
                    </a:lnR>
                    <a:lnT w="12240">
                      <a:solidFill>
                        <a:srgbClr val="ffffff"/>
                      </a:solidFill>
                    </a:lnT>
                    <a:lnB w="12240">
                      <a:solidFill>
                        <a:srgbClr val="ffffff"/>
                      </a:solidFill>
                    </a:lnB>
                    <a:solidFill>
                      <a:srgbClr val="b01513"/>
                    </a:solidFill>
                  </a:tcPr>
                </a:tc>
                <a:tc>
                  <a:txBody>
                    <a:bodyPr lIns="49680" rIns="49680" tIns="0" bIns="0" anchor="ctr"/>
                    <a:p>
                      <a:pPr algn="ctr">
                        <a:lnSpc>
                          <a:spcPct val="100000"/>
                        </a:lnSpc>
                      </a:pPr>
                      <a:r>
                        <a:rPr b="0" lang="en-US" sz="1200" spc="-1" strike="noStrike">
                          <a:solidFill>
                            <a:srgbClr val="000000"/>
                          </a:solidFill>
                          <a:uFill>
                            <a:solidFill>
                              <a:srgbClr val="ffffff"/>
                            </a:solidFill>
                          </a:uFill>
                          <a:latin typeface="Century Gothic"/>
                        </a:rPr>
                        <a:t>借款人</a:t>
                      </a:r>
                      <a:r>
                        <a:rPr b="0" lang="en-US" sz="1200" spc="-1" strike="noStrike">
                          <a:solidFill>
                            <a:srgbClr val="000000"/>
                          </a:solidFill>
                          <a:uFill>
                            <a:solidFill>
                              <a:srgbClr val="ffffff"/>
                            </a:solidFill>
                          </a:uFill>
                          <a:latin typeface="Century Gothic"/>
                        </a:rPr>
                        <a:t>id</a:t>
                      </a:r>
                      <a:endParaRPr b="0" lang="en-US" sz="1200" spc="-1" strike="noStrike">
                        <a:solidFill>
                          <a:srgbClr val="000000"/>
                        </a:solidFill>
                        <a:uFill>
                          <a:solidFill>
                            <a:srgbClr val="ffffff"/>
                          </a:solidFill>
                        </a:uFill>
                        <a:latin typeface="Arial"/>
                      </a:endParaRPr>
                    </a:p>
                  </a:txBody>
                  <a:tcPr marL="49680" marR="49680">
                    <a:lnL w="12240">
                      <a:solidFill>
                        <a:srgbClr val="ffffff"/>
                      </a:solidFill>
                    </a:lnL>
                    <a:lnR w="12240">
                      <a:solidFill>
                        <a:srgbClr val="ffffff"/>
                      </a:solidFill>
                    </a:lnR>
                    <a:lnT w="12240">
                      <a:solidFill>
                        <a:srgbClr val="ffffff"/>
                      </a:solidFill>
                    </a:lnT>
                    <a:lnB w="12240">
                      <a:solidFill>
                        <a:srgbClr val="ffffff"/>
                      </a:solidFill>
                    </a:lnB>
                    <a:solidFill>
                      <a:srgbClr val="e3cccc"/>
                    </a:solidFill>
                  </a:tcPr>
                </a:tc>
                <a:tc>
                  <a:txBody>
                    <a:bodyPr lIns="49680" rIns="49680" tIns="0" bIns="0" anchor="ctr"/>
                    <a:p>
                      <a:pPr algn="ctr">
                        <a:lnSpc>
                          <a:spcPct val="100000"/>
                        </a:lnSpc>
                      </a:pPr>
                      <a:r>
                        <a:rPr b="0" lang="en-US" sz="1200" spc="-1" strike="noStrike">
                          <a:solidFill>
                            <a:srgbClr val="000000"/>
                          </a:solidFill>
                          <a:uFill>
                            <a:solidFill>
                              <a:srgbClr val="ffffff"/>
                            </a:solidFill>
                          </a:uFill>
                          <a:latin typeface="Century Gothic"/>
                        </a:rPr>
                        <a:t>570403 </a:t>
                      </a:r>
                      <a:endParaRPr b="0" lang="en-US" sz="1200" spc="-1" strike="noStrike">
                        <a:solidFill>
                          <a:srgbClr val="000000"/>
                        </a:solidFill>
                        <a:uFill>
                          <a:solidFill>
                            <a:srgbClr val="ffffff"/>
                          </a:solidFill>
                        </a:uFill>
                        <a:latin typeface="Arial"/>
                      </a:endParaRPr>
                    </a:p>
                  </a:txBody>
                  <a:tcPr marL="49680" marR="49680">
                    <a:lnL w="12240">
                      <a:solidFill>
                        <a:srgbClr val="ffffff"/>
                      </a:solidFill>
                    </a:lnL>
                    <a:lnR w="12240">
                      <a:solidFill>
                        <a:srgbClr val="ffffff"/>
                      </a:solidFill>
                    </a:lnR>
                    <a:lnT w="12240">
                      <a:solidFill>
                        <a:srgbClr val="ffffff"/>
                      </a:solidFill>
                    </a:lnT>
                    <a:lnB w="12240">
                      <a:solidFill>
                        <a:srgbClr val="ffffff"/>
                      </a:solidFill>
                    </a:lnB>
                    <a:solidFill>
                      <a:srgbClr val="e3cccc"/>
                    </a:solidFill>
                  </a:tcPr>
                </a:tc>
                <a:tc>
                  <a:txBody>
                    <a:bodyPr lIns="49680" rIns="49680" tIns="0" bIns="0" anchor="ctr"/>
                    <a:p>
                      <a:pPr algn="ctr">
                        <a:lnSpc>
                          <a:spcPct val="100000"/>
                        </a:lnSpc>
                      </a:pPr>
                      <a:r>
                        <a:rPr b="0" lang="en-US" sz="1200" spc="-1" strike="noStrike">
                          <a:solidFill>
                            <a:srgbClr val="000000"/>
                          </a:solidFill>
                          <a:uFill>
                            <a:solidFill>
                              <a:srgbClr val="ffffff"/>
                            </a:solidFill>
                          </a:uFill>
                          <a:latin typeface="Century Gothic"/>
                        </a:rPr>
                        <a:t>570400 </a:t>
                      </a:r>
                      <a:endParaRPr b="0" lang="en-US" sz="1200" spc="-1" strike="noStrike">
                        <a:solidFill>
                          <a:srgbClr val="000000"/>
                        </a:solidFill>
                        <a:uFill>
                          <a:solidFill>
                            <a:srgbClr val="ffffff"/>
                          </a:solidFill>
                        </a:uFill>
                        <a:latin typeface="Arial"/>
                      </a:endParaRPr>
                    </a:p>
                  </a:txBody>
                  <a:tcPr marL="49680" marR="49680">
                    <a:lnL w="12240">
                      <a:solidFill>
                        <a:srgbClr val="ffffff"/>
                      </a:solidFill>
                    </a:lnL>
                    <a:lnR w="12240">
                      <a:solidFill>
                        <a:srgbClr val="ffffff"/>
                      </a:solidFill>
                    </a:lnR>
                    <a:lnT w="12240">
                      <a:solidFill>
                        <a:srgbClr val="ffffff"/>
                      </a:solidFill>
                    </a:lnT>
                    <a:lnB w="12240">
                      <a:solidFill>
                        <a:srgbClr val="ffffff"/>
                      </a:solidFill>
                    </a:lnB>
                    <a:solidFill>
                      <a:srgbClr val="e3cccc"/>
                    </a:solidFill>
                  </a:tcPr>
                </a:tc>
                <a:tc>
                  <a:txBody>
                    <a:bodyPr lIns="49680" rIns="49680" tIns="0" bIns="0" anchor="ctr"/>
                    <a:p>
                      <a:pPr algn="ctr">
                        <a:lnSpc>
                          <a:spcPct val="100000"/>
                        </a:lnSpc>
                      </a:pPr>
                      <a:r>
                        <a:rPr b="0" lang="en-US" sz="1200" spc="-1" strike="noStrike">
                          <a:solidFill>
                            <a:srgbClr val="000000"/>
                          </a:solidFill>
                          <a:uFill>
                            <a:solidFill>
                              <a:srgbClr val="ffffff"/>
                            </a:solidFill>
                          </a:uFill>
                          <a:latin typeface="Century Gothic"/>
                        </a:rPr>
                        <a:t>570134 </a:t>
                      </a:r>
                      <a:endParaRPr b="0" lang="en-US" sz="1200" spc="-1" strike="noStrike">
                        <a:solidFill>
                          <a:srgbClr val="000000"/>
                        </a:solidFill>
                        <a:uFill>
                          <a:solidFill>
                            <a:srgbClr val="ffffff"/>
                          </a:solidFill>
                        </a:uFill>
                        <a:latin typeface="Arial"/>
                      </a:endParaRPr>
                    </a:p>
                  </a:txBody>
                  <a:tcPr marL="49680" marR="49680">
                    <a:lnL w="12240">
                      <a:solidFill>
                        <a:srgbClr val="ffffff"/>
                      </a:solidFill>
                    </a:lnL>
                    <a:lnR w="12240">
                      <a:solidFill>
                        <a:srgbClr val="ffffff"/>
                      </a:solidFill>
                    </a:lnR>
                    <a:lnT w="12240">
                      <a:solidFill>
                        <a:srgbClr val="ffffff"/>
                      </a:solidFill>
                    </a:lnT>
                    <a:lnB w="12240">
                      <a:solidFill>
                        <a:srgbClr val="ffffff"/>
                      </a:solidFill>
                    </a:lnB>
                    <a:solidFill>
                      <a:srgbClr val="e3cccc"/>
                    </a:solidFill>
                  </a:tcPr>
                </a:tc>
              </a:tr>
              <a:tr h="175680">
                <a:tc vMerge="1">
                  <a:tcPr>
                    <a:solidFill>
                      <a:srgbClr val="729fcf"/>
                    </a:solidFill>
                  </a:tcPr>
                </a:tc>
                <a:tc>
                  <a:txBody>
                    <a:bodyPr lIns="49680" rIns="49680" tIns="0" bIns="0" anchor="ctr"/>
                    <a:p>
                      <a:pPr algn="ctr">
                        <a:lnSpc>
                          <a:spcPct val="100000"/>
                        </a:lnSpc>
                      </a:pPr>
                      <a:r>
                        <a:rPr b="0" lang="en-US" sz="1200" spc="-1" strike="noStrike">
                          <a:solidFill>
                            <a:srgbClr val="000000"/>
                          </a:solidFill>
                          <a:uFill>
                            <a:solidFill>
                              <a:srgbClr val="ffffff"/>
                            </a:solidFill>
                          </a:uFill>
                          <a:latin typeface="Century Gothic"/>
                        </a:rPr>
                        <a:t>年龄</a:t>
                      </a:r>
                      <a:endParaRPr b="0" lang="en-US" sz="1200" spc="-1" strike="noStrike">
                        <a:solidFill>
                          <a:srgbClr val="000000"/>
                        </a:solidFill>
                        <a:uFill>
                          <a:solidFill>
                            <a:srgbClr val="ffffff"/>
                          </a:solidFill>
                        </a:uFill>
                        <a:latin typeface="Arial"/>
                      </a:endParaRPr>
                    </a:p>
                  </a:txBody>
                  <a:tcPr marL="49680" marR="49680">
                    <a:lnL w="12240">
                      <a:solidFill>
                        <a:srgbClr val="ffffff"/>
                      </a:solidFill>
                    </a:lnL>
                    <a:lnR w="12240">
                      <a:solidFill>
                        <a:srgbClr val="ffffff"/>
                      </a:solidFill>
                    </a:lnR>
                    <a:lnT w="12240">
                      <a:solidFill>
                        <a:srgbClr val="ffffff"/>
                      </a:solidFill>
                    </a:lnT>
                    <a:lnB w="12240">
                      <a:solidFill>
                        <a:srgbClr val="ffffff"/>
                      </a:solidFill>
                    </a:lnB>
                    <a:solidFill>
                      <a:srgbClr val="f1e7e7"/>
                    </a:solidFill>
                  </a:tcPr>
                </a:tc>
                <a:tc>
                  <a:txBody>
                    <a:bodyPr lIns="49680" rIns="49680" tIns="0" bIns="0" anchor="ctr"/>
                    <a:p>
                      <a:pPr algn="ctr">
                        <a:lnSpc>
                          <a:spcPct val="100000"/>
                        </a:lnSpc>
                      </a:pPr>
                      <a:r>
                        <a:rPr b="0" lang="en-US" sz="1200" spc="-1" strike="noStrike">
                          <a:solidFill>
                            <a:srgbClr val="000000"/>
                          </a:solidFill>
                          <a:uFill>
                            <a:solidFill>
                              <a:srgbClr val="ffffff"/>
                            </a:solidFill>
                          </a:uFill>
                          <a:latin typeface="Century Gothic"/>
                        </a:rPr>
                        <a:t>32 </a:t>
                      </a:r>
                      <a:endParaRPr b="0" lang="en-US" sz="1200" spc="-1" strike="noStrike">
                        <a:solidFill>
                          <a:srgbClr val="000000"/>
                        </a:solidFill>
                        <a:uFill>
                          <a:solidFill>
                            <a:srgbClr val="ffffff"/>
                          </a:solidFill>
                        </a:uFill>
                        <a:latin typeface="Arial"/>
                      </a:endParaRPr>
                    </a:p>
                  </a:txBody>
                  <a:tcPr marL="49680" marR="49680">
                    <a:lnL w="12240">
                      <a:solidFill>
                        <a:srgbClr val="ffffff"/>
                      </a:solidFill>
                    </a:lnL>
                    <a:lnR w="12240">
                      <a:solidFill>
                        <a:srgbClr val="ffffff"/>
                      </a:solidFill>
                    </a:lnR>
                    <a:lnT w="12240">
                      <a:solidFill>
                        <a:srgbClr val="ffffff"/>
                      </a:solidFill>
                    </a:lnT>
                    <a:lnB w="12240">
                      <a:solidFill>
                        <a:srgbClr val="ffffff"/>
                      </a:solidFill>
                    </a:lnB>
                    <a:solidFill>
                      <a:srgbClr val="f1e7e7"/>
                    </a:solidFill>
                  </a:tcPr>
                </a:tc>
                <a:tc>
                  <a:txBody>
                    <a:bodyPr lIns="49680" rIns="49680" tIns="0" bIns="0" anchor="ctr"/>
                    <a:p>
                      <a:pPr algn="ctr">
                        <a:lnSpc>
                          <a:spcPct val="100000"/>
                        </a:lnSpc>
                      </a:pPr>
                      <a:r>
                        <a:rPr b="0" lang="en-US" sz="1200" spc="-1" strike="noStrike">
                          <a:solidFill>
                            <a:srgbClr val="000000"/>
                          </a:solidFill>
                          <a:uFill>
                            <a:solidFill>
                              <a:srgbClr val="ffffff"/>
                            </a:solidFill>
                          </a:uFill>
                          <a:latin typeface="Century Gothic"/>
                        </a:rPr>
                        <a:t>24 </a:t>
                      </a:r>
                      <a:endParaRPr b="0" lang="en-US" sz="1200" spc="-1" strike="noStrike">
                        <a:solidFill>
                          <a:srgbClr val="000000"/>
                        </a:solidFill>
                        <a:uFill>
                          <a:solidFill>
                            <a:srgbClr val="ffffff"/>
                          </a:solidFill>
                        </a:uFill>
                        <a:latin typeface="Arial"/>
                      </a:endParaRPr>
                    </a:p>
                  </a:txBody>
                  <a:tcPr marL="49680" marR="49680">
                    <a:lnL w="12240">
                      <a:solidFill>
                        <a:srgbClr val="ffffff"/>
                      </a:solidFill>
                    </a:lnL>
                    <a:lnR w="12240">
                      <a:solidFill>
                        <a:srgbClr val="ffffff"/>
                      </a:solidFill>
                    </a:lnR>
                    <a:lnT w="12240">
                      <a:solidFill>
                        <a:srgbClr val="ffffff"/>
                      </a:solidFill>
                    </a:lnT>
                    <a:lnB w="12240">
                      <a:solidFill>
                        <a:srgbClr val="ffffff"/>
                      </a:solidFill>
                    </a:lnB>
                    <a:solidFill>
                      <a:srgbClr val="f1e7e7"/>
                    </a:solidFill>
                  </a:tcPr>
                </a:tc>
                <a:tc>
                  <a:txBody>
                    <a:bodyPr lIns="49680" rIns="49680" tIns="0" bIns="0" anchor="ctr"/>
                    <a:p>
                      <a:pPr algn="ctr">
                        <a:lnSpc>
                          <a:spcPct val="100000"/>
                        </a:lnSpc>
                      </a:pPr>
                      <a:r>
                        <a:rPr b="0" lang="en-US" sz="1200" spc="-1" strike="noStrike">
                          <a:solidFill>
                            <a:srgbClr val="000000"/>
                          </a:solidFill>
                          <a:uFill>
                            <a:solidFill>
                              <a:srgbClr val="ffffff"/>
                            </a:solidFill>
                          </a:uFill>
                          <a:latin typeface="Century Gothic"/>
                        </a:rPr>
                        <a:t>32 </a:t>
                      </a:r>
                      <a:endParaRPr b="0" lang="en-US" sz="1200" spc="-1" strike="noStrike">
                        <a:solidFill>
                          <a:srgbClr val="000000"/>
                        </a:solidFill>
                        <a:uFill>
                          <a:solidFill>
                            <a:srgbClr val="ffffff"/>
                          </a:solidFill>
                        </a:uFill>
                        <a:latin typeface="Arial"/>
                      </a:endParaRPr>
                    </a:p>
                  </a:txBody>
                  <a:tcPr marL="49680" marR="49680">
                    <a:lnL w="12240">
                      <a:solidFill>
                        <a:srgbClr val="ffffff"/>
                      </a:solidFill>
                    </a:lnL>
                    <a:lnR w="12240">
                      <a:solidFill>
                        <a:srgbClr val="ffffff"/>
                      </a:solidFill>
                    </a:lnR>
                    <a:lnT w="12240">
                      <a:solidFill>
                        <a:srgbClr val="ffffff"/>
                      </a:solidFill>
                    </a:lnT>
                    <a:lnB w="12240">
                      <a:solidFill>
                        <a:srgbClr val="ffffff"/>
                      </a:solidFill>
                    </a:lnB>
                    <a:solidFill>
                      <a:srgbClr val="f1e7e7"/>
                    </a:solidFill>
                  </a:tcPr>
                </a:tc>
              </a:tr>
              <a:tr h="169560">
                <a:tc vMerge="1">
                  <a:tcPr>
                    <a:solidFill>
                      <a:srgbClr val="729fcf"/>
                    </a:solidFill>
                  </a:tcPr>
                </a:tc>
                <a:tc>
                  <a:txBody>
                    <a:bodyPr lIns="49680" rIns="49680" tIns="0" bIns="0" anchor="ctr"/>
                    <a:p>
                      <a:pPr algn="ctr">
                        <a:lnSpc>
                          <a:spcPct val="100000"/>
                        </a:lnSpc>
                      </a:pPr>
                      <a:r>
                        <a:rPr b="0" lang="en-US" sz="1200" spc="-1" strike="noStrike">
                          <a:solidFill>
                            <a:srgbClr val="000000"/>
                          </a:solidFill>
                          <a:uFill>
                            <a:solidFill>
                              <a:srgbClr val="ffffff"/>
                            </a:solidFill>
                          </a:uFill>
                          <a:latin typeface="Century Gothic"/>
                        </a:rPr>
                        <a:t>学历</a:t>
                      </a:r>
                      <a:endParaRPr b="0" lang="en-US" sz="1200" spc="-1" strike="noStrike">
                        <a:solidFill>
                          <a:srgbClr val="000000"/>
                        </a:solidFill>
                        <a:uFill>
                          <a:solidFill>
                            <a:srgbClr val="ffffff"/>
                          </a:solidFill>
                        </a:uFill>
                        <a:latin typeface="Arial"/>
                      </a:endParaRPr>
                    </a:p>
                  </a:txBody>
                  <a:tcPr marL="49680" marR="49680">
                    <a:lnL w="12240">
                      <a:solidFill>
                        <a:srgbClr val="ffffff"/>
                      </a:solidFill>
                    </a:lnL>
                    <a:lnR w="12240">
                      <a:solidFill>
                        <a:srgbClr val="ffffff"/>
                      </a:solidFill>
                    </a:lnR>
                    <a:lnT w="12240">
                      <a:solidFill>
                        <a:srgbClr val="ffffff"/>
                      </a:solidFill>
                    </a:lnT>
                    <a:lnB w="12240">
                      <a:solidFill>
                        <a:srgbClr val="ffffff"/>
                      </a:solidFill>
                    </a:lnB>
                    <a:solidFill>
                      <a:srgbClr val="e3cccc"/>
                    </a:solidFill>
                  </a:tcPr>
                </a:tc>
                <a:tc>
                  <a:txBody>
                    <a:bodyPr lIns="49680" rIns="49680" tIns="0" bIns="0" anchor="ctr"/>
                    <a:p>
                      <a:pPr algn="ctr">
                        <a:lnSpc>
                          <a:spcPct val="100000"/>
                        </a:lnSpc>
                      </a:pPr>
                      <a:r>
                        <a:rPr b="0" lang="en-US" sz="1200" spc="-1" strike="noStrike">
                          <a:solidFill>
                            <a:srgbClr val="000000"/>
                          </a:solidFill>
                          <a:uFill>
                            <a:solidFill>
                              <a:srgbClr val="ffffff"/>
                            </a:solidFill>
                          </a:uFill>
                          <a:latin typeface="Century Gothic"/>
                        </a:rPr>
                        <a:t>本科</a:t>
                      </a:r>
                      <a:endParaRPr b="0" lang="en-US" sz="1200" spc="-1" strike="noStrike">
                        <a:solidFill>
                          <a:srgbClr val="000000"/>
                        </a:solidFill>
                        <a:uFill>
                          <a:solidFill>
                            <a:srgbClr val="ffffff"/>
                          </a:solidFill>
                        </a:uFill>
                        <a:latin typeface="Arial"/>
                      </a:endParaRPr>
                    </a:p>
                  </a:txBody>
                  <a:tcPr marL="49680" marR="49680">
                    <a:lnL w="12240">
                      <a:solidFill>
                        <a:srgbClr val="ffffff"/>
                      </a:solidFill>
                    </a:lnL>
                    <a:lnR w="12240">
                      <a:solidFill>
                        <a:srgbClr val="ffffff"/>
                      </a:solidFill>
                    </a:lnR>
                    <a:lnT w="12240">
                      <a:solidFill>
                        <a:srgbClr val="ffffff"/>
                      </a:solidFill>
                    </a:lnT>
                    <a:lnB w="12240">
                      <a:solidFill>
                        <a:srgbClr val="ffffff"/>
                      </a:solidFill>
                    </a:lnB>
                    <a:solidFill>
                      <a:srgbClr val="e3cccc"/>
                    </a:solidFill>
                  </a:tcPr>
                </a:tc>
                <a:tc>
                  <a:txBody>
                    <a:bodyPr lIns="49680" rIns="49680" tIns="0" bIns="0" anchor="ctr"/>
                    <a:p>
                      <a:pPr algn="ctr">
                        <a:lnSpc>
                          <a:spcPct val="100000"/>
                        </a:lnSpc>
                      </a:pPr>
                      <a:r>
                        <a:rPr b="0" lang="en-US" sz="1200" spc="-1" strike="noStrike">
                          <a:solidFill>
                            <a:srgbClr val="000000"/>
                          </a:solidFill>
                          <a:uFill>
                            <a:solidFill>
                              <a:srgbClr val="ffffff"/>
                            </a:solidFill>
                          </a:uFill>
                          <a:latin typeface="Century Gothic"/>
                        </a:rPr>
                        <a:t>大专</a:t>
                      </a:r>
                      <a:endParaRPr b="0" lang="en-US" sz="1200" spc="-1" strike="noStrike">
                        <a:solidFill>
                          <a:srgbClr val="000000"/>
                        </a:solidFill>
                        <a:uFill>
                          <a:solidFill>
                            <a:srgbClr val="ffffff"/>
                          </a:solidFill>
                        </a:uFill>
                        <a:latin typeface="Arial"/>
                      </a:endParaRPr>
                    </a:p>
                  </a:txBody>
                  <a:tcPr marL="49680" marR="49680">
                    <a:lnL w="12240">
                      <a:solidFill>
                        <a:srgbClr val="ffffff"/>
                      </a:solidFill>
                    </a:lnL>
                    <a:lnR w="12240">
                      <a:solidFill>
                        <a:srgbClr val="ffffff"/>
                      </a:solidFill>
                    </a:lnR>
                    <a:lnT w="12240">
                      <a:solidFill>
                        <a:srgbClr val="ffffff"/>
                      </a:solidFill>
                    </a:lnT>
                    <a:lnB w="12240">
                      <a:solidFill>
                        <a:srgbClr val="ffffff"/>
                      </a:solidFill>
                    </a:lnB>
                    <a:solidFill>
                      <a:srgbClr val="e3cccc"/>
                    </a:solidFill>
                  </a:tcPr>
                </a:tc>
                <a:tc>
                  <a:txBody>
                    <a:bodyPr lIns="49680" rIns="49680" tIns="0" bIns="0" anchor="ctr"/>
                    <a:p>
                      <a:pPr algn="ctr">
                        <a:lnSpc>
                          <a:spcPct val="100000"/>
                        </a:lnSpc>
                      </a:pPr>
                      <a:r>
                        <a:rPr b="0" lang="en-US" sz="1200" spc="-1" strike="noStrike">
                          <a:solidFill>
                            <a:srgbClr val="000000"/>
                          </a:solidFill>
                          <a:uFill>
                            <a:solidFill>
                              <a:srgbClr val="ffffff"/>
                            </a:solidFill>
                          </a:uFill>
                          <a:latin typeface="Century Gothic"/>
                        </a:rPr>
                        <a:t>高中或以下</a:t>
                      </a:r>
                      <a:endParaRPr b="0" lang="en-US" sz="1200" spc="-1" strike="noStrike">
                        <a:solidFill>
                          <a:srgbClr val="000000"/>
                        </a:solidFill>
                        <a:uFill>
                          <a:solidFill>
                            <a:srgbClr val="ffffff"/>
                          </a:solidFill>
                        </a:uFill>
                        <a:latin typeface="Arial"/>
                      </a:endParaRPr>
                    </a:p>
                  </a:txBody>
                  <a:tcPr marL="49680" marR="49680">
                    <a:lnL w="12240">
                      <a:solidFill>
                        <a:srgbClr val="ffffff"/>
                      </a:solidFill>
                    </a:lnL>
                    <a:lnR w="12240">
                      <a:solidFill>
                        <a:srgbClr val="ffffff"/>
                      </a:solidFill>
                    </a:lnR>
                    <a:lnT w="12240">
                      <a:solidFill>
                        <a:srgbClr val="ffffff"/>
                      </a:solidFill>
                    </a:lnT>
                    <a:lnB w="12240">
                      <a:solidFill>
                        <a:srgbClr val="ffffff"/>
                      </a:solidFill>
                    </a:lnB>
                    <a:solidFill>
                      <a:srgbClr val="e3cccc"/>
                    </a:solidFill>
                  </a:tcPr>
                </a:tc>
              </a:tr>
              <a:tr h="175680">
                <a:tc vMerge="1">
                  <a:tcPr>
                    <a:solidFill>
                      <a:srgbClr val="729fcf"/>
                    </a:solidFill>
                  </a:tcPr>
                </a:tc>
                <a:tc>
                  <a:txBody>
                    <a:bodyPr lIns="49680" rIns="49680" tIns="0" bIns="0" anchor="ctr"/>
                    <a:p>
                      <a:pPr algn="ctr">
                        <a:lnSpc>
                          <a:spcPct val="100000"/>
                        </a:lnSpc>
                      </a:pPr>
                      <a:r>
                        <a:rPr b="0" lang="en-US" sz="1200" spc="-1" strike="noStrike">
                          <a:solidFill>
                            <a:srgbClr val="000000"/>
                          </a:solidFill>
                          <a:uFill>
                            <a:solidFill>
                              <a:srgbClr val="ffffff"/>
                            </a:solidFill>
                          </a:uFill>
                          <a:latin typeface="Century Gothic"/>
                        </a:rPr>
                        <a:t>公司行业</a:t>
                      </a:r>
                      <a:endParaRPr b="0" lang="en-US" sz="1200" spc="-1" strike="noStrike">
                        <a:solidFill>
                          <a:srgbClr val="000000"/>
                        </a:solidFill>
                        <a:uFill>
                          <a:solidFill>
                            <a:srgbClr val="ffffff"/>
                          </a:solidFill>
                        </a:uFill>
                        <a:latin typeface="Arial"/>
                      </a:endParaRPr>
                    </a:p>
                  </a:txBody>
                  <a:tcPr marL="49680" marR="49680">
                    <a:lnL w="12240">
                      <a:solidFill>
                        <a:srgbClr val="ffffff"/>
                      </a:solidFill>
                    </a:lnL>
                    <a:lnR w="12240">
                      <a:solidFill>
                        <a:srgbClr val="ffffff"/>
                      </a:solidFill>
                    </a:lnR>
                    <a:lnT w="12240">
                      <a:solidFill>
                        <a:srgbClr val="ffffff"/>
                      </a:solidFill>
                    </a:lnT>
                    <a:lnB w="12240">
                      <a:solidFill>
                        <a:srgbClr val="ffffff"/>
                      </a:solidFill>
                    </a:lnB>
                    <a:solidFill>
                      <a:srgbClr val="f1e7e7"/>
                    </a:solidFill>
                  </a:tcPr>
                </a:tc>
                <a:tc>
                  <a:txBody>
                    <a:bodyPr lIns="49680" rIns="49680" tIns="0" bIns="0" anchor="ctr"/>
                    <a:p>
                      <a:pPr algn="ctr">
                        <a:lnSpc>
                          <a:spcPct val="100000"/>
                        </a:lnSpc>
                      </a:pPr>
                      <a:r>
                        <a:rPr b="0" lang="en-US" sz="1200" spc="-1" strike="noStrike">
                          <a:solidFill>
                            <a:srgbClr val="000000"/>
                          </a:solidFill>
                          <a:uFill>
                            <a:solidFill>
                              <a:srgbClr val="ffffff"/>
                            </a:solidFill>
                          </a:uFill>
                          <a:latin typeface="Century Gothic"/>
                        </a:rPr>
                        <a:t>政府机关</a:t>
                      </a:r>
                      <a:endParaRPr b="0" lang="en-US" sz="1200" spc="-1" strike="noStrike">
                        <a:solidFill>
                          <a:srgbClr val="000000"/>
                        </a:solidFill>
                        <a:uFill>
                          <a:solidFill>
                            <a:srgbClr val="ffffff"/>
                          </a:solidFill>
                        </a:uFill>
                        <a:latin typeface="Arial"/>
                      </a:endParaRPr>
                    </a:p>
                  </a:txBody>
                  <a:tcPr marL="49680" marR="49680">
                    <a:lnL w="12240">
                      <a:solidFill>
                        <a:srgbClr val="ffffff"/>
                      </a:solidFill>
                    </a:lnL>
                    <a:lnR w="12240">
                      <a:solidFill>
                        <a:srgbClr val="ffffff"/>
                      </a:solidFill>
                    </a:lnR>
                    <a:lnT w="12240">
                      <a:solidFill>
                        <a:srgbClr val="ffffff"/>
                      </a:solidFill>
                    </a:lnT>
                    <a:lnB w="12240">
                      <a:solidFill>
                        <a:srgbClr val="ffffff"/>
                      </a:solidFill>
                    </a:lnB>
                    <a:solidFill>
                      <a:srgbClr val="f1e7e7"/>
                    </a:solidFill>
                  </a:tcPr>
                </a:tc>
                <a:tc>
                  <a:txBody>
                    <a:bodyPr lIns="49680" rIns="49680" tIns="0" bIns="0" anchor="ctr"/>
                    <a:p>
                      <a:pPr algn="ctr">
                        <a:lnSpc>
                          <a:spcPct val="100000"/>
                        </a:lnSpc>
                      </a:pPr>
                      <a:r>
                        <a:rPr b="0" lang="en-US" sz="1200" spc="-1" strike="noStrike">
                          <a:solidFill>
                            <a:srgbClr val="000000"/>
                          </a:solidFill>
                          <a:uFill>
                            <a:solidFill>
                              <a:srgbClr val="ffffff"/>
                            </a:solidFill>
                          </a:uFill>
                          <a:latin typeface="Century Gothic"/>
                        </a:rPr>
                        <a:t>教育</a:t>
                      </a:r>
                      <a:r>
                        <a:rPr b="0" lang="en-US" sz="1200" spc="-1" strike="noStrike">
                          <a:solidFill>
                            <a:srgbClr val="000000"/>
                          </a:solidFill>
                          <a:uFill>
                            <a:solidFill>
                              <a:srgbClr val="ffffff"/>
                            </a:solidFill>
                          </a:uFill>
                          <a:latin typeface="Century Gothic"/>
                        </a:rPr>
                        <a:t>/</a:t>
                      </a:r>
                      <a:r>
                        <a:rPr b="0" lang="en-US" sz="1200" spc="-1" strike="noStrike">
                          <a:solidFill>
                            <a:srgbClr val="000000"/>
                          </a:solidFill>
                          <a:uFill>
                            <a:solidFill>
                              <a:srgbClr val="ffffff"/>
                            </a:solidFill>
                          </a:uFill>
                          <a:latin typeface="Century Gothic"/>
                        </a:rPr>
                        <a:t>培训</a:t>
                      </a:r>
                      <a:endParaRPr b="0" lang="en-US" sz="1200" spc="-1" strike="noStrike">
                        <a:solidFill>
                          <a:srgbClr val="000000"/>
                        </a:solidFill>
                        <a:uFill>
                          <a:solidFill>
                            <a:srgbClr val="ffffff"/>
                          </a:solidFill>
                        </a:uFill>
                        <a:latin typeface="Arial"/>
                      </a:endParaRPr>
                    </a:p>
                  </a:txBody>
                  <a:tcPr marL="49680" marR="49680">
                    <a:lnL w="12240">
                      <a:solidFill>
                        <a:srgbClr val="ffffff"/>
                      </a:solidFill>
                    </a:lnL>
                    <a:lnR w="12240">
                      <a:solidFill>
                        <a:srgbClr val="ffffff"/>
                      </a:solidFill>
                    </a:lnR>
                    <a:lnT w="12240">
                      <a:solidFill>
                        <a:srgbClr val="ffffff"/>
                      </a:solidFill>
                    </a:lnT>
                    <a:lnB w="12240">
                      <a:solidFill>
                        <a:srgbClr val="ffffff"/>
                      </a:solidFill>
                    </a:lnB>
                    <a:solidFill>
                      <a:srgbClr val="f1e7e7"/>
                    </a:solidFill>
                  </a:tcPr>
                </a:tc>
                <a:tc>
                  <a:txBody>
                    <a:bodyPr lIns="49680" rIns="49680" tIns="0" bIns="0" anchor="ctr"/>
                    <a:p>
                      <a:pPr algn="ctr">
                        <a:lnSpc>
                          <a:spcPct val="100000"/>
                        </a:lnSpc>
                      </a:pPr>
                      <a:r>
                        <a:rPr b="0" lang="en-US" sz="1200" spc="-1" strike="noStrike">
                          <a:solidFill>
                            <a:srgbClr val="000000"/>
                          </a:solidFill>
                          <a:uFill>
                            <a:solidFill>
                              <a:srgbClr val="ffffff"/>
                            </a:solidFill>
                          </a:uFill>
                          <a:latin typeface="Century Gothic"/>
                        </a:rPr>
                        <a:t>制造业</a:t>
                      </a:r>
                      <a:endParaRPr b="0" lang="en-US" sz="1200" spc="-1" strike="noStrike">
                        <a:solidFill>
                          <a:srgbClr val="000000"/>
                        </a:solidFill>
                        <a:uFill>
                          <a:solidFill>
                            <a:srgbClr val="ffffff"/>
                          </a:solidFill>
                        </a:uFill>
                        <a:latin typeface="Arial"/>
                      </a:endParaRPr>
                    </a:p>
                  </a:txBody>
                  <a:tcPr marL="49680" marR="49680">
                    <a:lnL w="12240">
                      <a:solidFill>
                        <a:srgbClr val="ffffff"/>
                      </a:solidFill>
                    </a:lnL>
                    <a:lnR w="12240">
                      <a:solidFill>
                        <a:srgbClr val="ffffff"/>
                      </a:solidFill>
                    </a:lnR>
                    <a:lnT w="12240">
                      <a:solidFill>
                        <a:srgbClr val="ffffff"/>
                      </a:solidFill>
                    </a:lnT>
                    <a:lnB w="12240">
                      <a:solidFill>
                        <a:srgbClr val="ffffff"/>
                      </a:solidFill>
                    </a:lnB>
                    <a:solidFill>
                      <a:srgbClr val="f1e7e7"/>
                    </a:solidFill>
                  </a:tcPr>
                </a:tc>
              </a:tr>
              <a:tr h="175680">
                <a:tc vMerge="1">
                  <a:tcPr>
                    <a:solidFill>
                      <a:srgbClr val="729fcf"/>
                    </a:solidFill>
                  </a:tcPr>
                </a:tc>
                <a:tc>
                  <a:txBody>
                    <a:bodyPr lIns="49680" rIns="49680" tIns="0" bIns="0" anchor="ctr"/>
                    <a:p>
                      <a:pPr algn="ctr">
                        <a:lnSpc>
                          <a:spcPct val="100000"/>
                        </a:lnSpc>
                      </a:pPr>
                      <a:r>
                        <a:rPr b="0" lang="en-US" sz="1200" spc="-1" strike="noStrike">
                          <a:solidFill>
                            <a:srgbClr val="000000"/>
                          </a:solidFill>
                          <a:uFill>
                            <a:solidFill>
                              <a:srgbClr val="ffffff"/>
                            </a:solidFill>
                          </a:uFill>
                          <a:latin typeface="Century Gothic"/>
                        </a:rPr>
                        <a:t>公司规模</a:t>
                      </a:r>
                      <a:endParaRPr b="0" lang="en-US" sz="1200" spc="-1" strike="noStrike">
                        <a:solidFill>
                          <a:srgbClr val="000000"/>
                        </a:solidFill>
                        <a:uFill>
                          <a:solidFill>
                            <a:srgbClr val="ffffff"/>
                          </a:solidFill>
                        </a:uFill>
                        <a:latin typeface="Arial"/>
                      </a:endParaRPr>
                    </a:p>
                  </a:txBody>
                  <a:tcPr marL="49680" marR="49680">
                    <a:lnL w="12240">
                      <a:solidFill>
                        <a:srgbClr val="ffffff"/>
                      </a:solidFill>
                    </a:lnL>
                    <a:lnR w="12240">
                      <a:solidFill>
                        <a:srgbClr val="ffffff"/>
                      </a:solidFill>
                    </a:lnR>
                    <a:lnT w="12240">
                      <a:solidFill>
                        <a:srgbClr val="ffffff"/>
                      </a:solidFill>
                    </a:lnT>
                    <a:lnB w="12240">
                      <a:solidFill>
                        <a:srgbClr val="ffffff"/>
                      </a:solidFill>
                    </a:lnB>
                    <a:solidFill>
                      <a:srgbClr val="e3cccc"/>
                    </a:solidFill>
                  </a:tcPr>
                </a:tc>
                <a:tc>
                  <a:txBody>
                    <a:bodyPr lIns="49680" rIns="49680" tIns="0" bIns="0" anchor="ctr"/>
                    <a:p>
                      <a:pPr algn="ctr">
                        <a:lnSpc>
                          <a:spcPct val="100000"/>
                        </a:lnSpc>
                      </a:pPr>
                      <a:r>
                        <a:rPr b="0" lang="en-US" sz="1200" spc="-1" strike="noStrike">
                          <a:solidFill>
                            <a:srgbClr val="000000"/>
                          </a:solidFill>
                          <a:uFill>
                            <a:solidFill>
                              <a:srgbClr val="ffffff"/>
                            </a:solidFill>
                          </a:uFill>
                          <a:latin typeface="Century Gothic"/>
                        </a:rPr>
                        <a:t>10-100</a:t>
                      </a:r>
                      <a:r>
                        <a:rPr b="0" lang="en-US" sz="1200" spc="-1" strike="noStrike">
                          <a:solidFill>
                            <a:srgbClr val="000000"/>
                          </a:solidFill>
                          <a:uFill>
                            <a:solidFill>
                              <a:srgbClr val="ffffff"/>
                            </a:solidFill>
                          </a:uFill>
                          <a:latin typeface="Century Gothic"/>
                        </a:rPr>
                        <a:t>人</a:t>
                      </a:r>
                      <a:endParaRPr b="0" lang="en-US" sz="1200" spc="-1" strike="noStrike">
                        <a:solidFill>
                          <a:srgbClr val="000000"/>
                        </a:solidFill>
                        <a:uFill>
                          <a:solidFill>
                            <a:srgbClr val="ffffff"/>
                          </a:solidFill>
                        </a:uFill>
                        <a:latin typeface="Arial"/>
                      </a:endParaRPr>
                    </a:p>
                  </a:txBody>
                  <a:tcPr marL="49680" marR="49680">
                    <a:lnL w="12240">
                      <a:solidFill>
                        <a:srgbClr val="ffffff"/>
                      </a:solidFill>
                    </a:lnL>
                    <a:lnR w="12240">
                      <a:solidFill>
                        <a:srgbClr val="ffffff"/>
                      </a:solidFill>
                    </a:lnR>
                    <a:lnT w="12240">
                      <a:solidFill>
                        <a:srgbClr val="ffffff"/>
                      </a:solidFill>
                    </a:lnT>
                    <a:lnB w="12240">
                      <a:solidFill>
                        <a:srgbClr val="ffffff"/>
                      </a:solidFill>
                    </a:lnB>
                    <a:solidFill>
                      <a:srgbClr val="e3cccc"/>
                    </a:solidFill>
                  </a:tcPr>
                </a:tc>
                <a:tc>
                  <a:txBody>
                    <a:bodyPr lIns="49680" rIns="49680" tIns="0" bIns="0" anchor="ctr"/>
                    <a:p>
                      <a:pPr algn="ctr">
                        <a:lnSpc>
                          <a:spcPct val="100000"/>
                        </a:lnSpc>
                      </a:pPr>
                      <a:r>
                        <a:rPr b="0" lang="en-US" sz="1200" spc="-1" strike="noStrike">
                          <a:solidFill>
                            <a:srgbClr val="000000"/>
                          </a:solidFill>
                          <a:uFill>
                            <a:solidFill>
                              <a:srgbClr val="ffffff"/>
                            </a:solidFill>
                          </a:uFill>
                          <a:latin typeface="Century Gothic"/>
                        </a:rPr>
                        <a:t>10-100</a:t>
                      </a:r>
                      <a:r>
                        <a:rPr b="0" lang="en-US" sz="1200" spc="-1" strike="noStrike">
                          <a:solidFill>
                            <a:srgbClr val="000000"/>
                          </a:solidFill>
                          <a:uFill>
                            <a:solidFill>
                              <a:srgbClr val="ffffff"/>
                            </a:solidFill>
                          </a:uFill>
                          <a:latin typeface="Century Gothic"/>
                        </a:rPr>
                        <a:t>人</a:t>
                      </a:r>
                      <a:endParaRPr b="0" lang="en-US" sz="1200" spc="-1" strike="noStrike">
                        <a:solidFill>
                          <a:srgbClr val="000000"/>
                        </a:solidFill>
                        <a:uFill>
                          <a:solidFill>
                            <a:srgbClr val="ffffff"/>
                          </a:solidFill>
                        </a:uFill>
                        <a:latin typeface="Arial"/>
                      </a:endParaRPr>
                    </a:p>
                  </a:txBody>
                  <a:tcPr marL="49680" marR="49680">
                    <a:lnL w="12240">
                      <a:solidFill>
                        <a:srgbClr val="ffffff"/>
                      </a:solidFill>
                    </a:lnL>
                    <a:lnR w="12240">
                      <a:solidFill>
                        <a:srgbClr val="ffffff"/>
                      </a:solidFill>
                    </a:lnR>
                    <a:lnT w="12240">
                      <a:solidFill>
                        <a:srgbClr val="ffffff"/>
                      </a:solidFill>
                    </a:lnT>
                    <a:lnB w="12240">
                      <a:solidFill>
                        <a:srgbClr val="ffffff"/>
                      </a:solidFill>
                    </a:lnB>
                    <a:solidFill>
                      <a:srgbClr val="e3cccc"/>
                    </a:solidFill>
                  </a:tcPr>
                </a:tc>
                <a:tc>
                  <a:txBody>
                    <a:bodyPr lIns="49680" rIns="49680" tIns="0" bIns="0" anchor="ctr"/>
                    <a:p>
                      <a:pPr algn="ctr">
                        <a:lnSpc>
                          <a:spcPct val="100000"/>
                        </a:lnSpc>
                      </a:pPr>
                      <a:r>
                        <a:rPr b="0" lang="en-US" sz="1200" spc="-1" strike="noStrike">
                          <a:solidFill>
                            <a:srgbClr val="000000"/>
                          </a:solidFill>
                          <a:uFill>
                            <a:solidFill>
                              <a:srgbClr val="ffffff"/>
                            </a:solidFill>
                          </a:uFill>
                          <a:latin typeface="Century Gothic"/>
                        </a:rPr>
                        <a:t>10-100</a:t>
                      </a:r>
                      <a:r>
                        <a:rPr b="0" lang="en-US" sz="1200" spc="-1" strike="noStrike">
                          <a:solidFill>
                            <a:srgbClr val="000000"/>
                          </a:solidFill>
                          <a:uFill>
                            <a:solidFill>
                              <a:srgbClr val="ffffff"/>
                            </a:solidFill>
                          </a:uFill>
                          <a:latin typeface="Century Gothic"/>
                        </a:rPr>
                        <a:t>人</a:t>
                      </a:r>
                      <a:endParaRPr b="0" lang="en-US" sz="1200" spc="-1" strike="noStrike">
                        <a:solidFill>
                          <a:srgbClr val="000000"/>
                        </a:solidFill>
                        <a:uFill>
                          <a:solidFill>
                            <a:srgbClr val="ffffff"/>
                          </a:solidFill>
                        </a:uFill>
                        <a:latin typeface="Arial"/>
                      </a:endParaRPr>
                    </a:p>
                  </a:txBody>
                  <a:tcPr marL="49680" marR="49680">
                    <a:lnL w="12240">
                      <a:solidFill>
                        <a:srgbClr val="ffffff"/>
                      </a:solidFill>
                    </a:lnL>
                    <a:lnR w="12240">
                      <a:solidFill>
                        <a:srgbClr val="ffffff"/>
                      </a:solidFill>
                    </a:lnR>
                    <a:lnT w="12240">
                      <a:solidFill>
                        <a:srgbClr val="ffffff"/>
                      </a:solidFill>
                    </a:lnT>
                    <a:lnB w="12240">
                      <a:solidFill>
                        <a:srgbClr val="ffffff"/>
                      </a:solidFill>
                    </a:lnB>
                    <a:solidFill>
                      <a:srgbClr val="e3cccc"/>
                    </a:solidFill>
                  </a:tcPr>
                </a:tc>
              </a:tr>
              <a:tr h="169560">
                <a:tc vMerge="1">
                  <a:tcPr>
                    <a:solidFill>
                      <a:srgbClr val="729fcf"/>
                    </a:solidFill>
                  </a:tcPr>
                </a:tc>
                <a:tc>
                  <a:txBody>
                    <a:bodyPr lIns="49680" rIns="49680" tIns="0" bIns="0" anchor="ctr"/>
                    <a:p>
                      <a:pPr algn="ctr">
                        <a:lnSpc>
                          <a:spcPct val="100000"/>
                        </a:lnSpc>
                      </a:pPr>
                      <a:r>
                        <a:rPr b="0" lang="en-US" sz="1200" spc="-1" strike="noStrike">
                          <a:solidFill>
                            <a:srgbClr val="000000"/>
                          </a:solidFill>
                          <a:uFill>
                            <a:solidFill>
                              <a:srgbClr val="ffffff"/>
                            </a:solidFill>
                          </a:uFill>
                          <a:latin typeface="Century Gothic"/>
                        </a:rPr>
                        <a:t>岗位职位</a:t>
                      </a:r>
                      <a:endParaRPr b="0" lang="en-US" sz="1200" spc="-1" strike="noStrike">
                        <a:solidFill>
                          <a:srgbClr val="000000"/>
                        </a:solidFill>
                        <a:uFill>
                          <a:solidFill>
                            <a:srgbClr val="ffffff"/>
                          </a:solidFill>
                        </a:uFill>
                        <a:latin typeface="Arial"/>
                      </a:endParaRPr>
                    </a:p>
                  </a:txBody>
                  <a:tcPr marL="49680" marR="49680">
                    <a:lnL w="12240">
                      <a:solidFill>
                        <a:srgbClr val="ffffff"/>
                      </a:solidFill>
                    </a:lnL>
                    <a:lnR w="12240">
                      <a:solidFill>
                        <a:srgbClr val="ffffff"/>
                      </a:solidFill>
                    </a:lnR>
                    <a:lnT w="12240">
                      <a:solidFill>
                        <a:srgbClr val="ffffff"/>
                      </a:solidFill>
                    </a:lnT>
                    <a:lnB w="12240">
                      <a:solidFill>
                        <a:srgbClr val="ffffff"/>
                      </a:solidFill>
                    </a:lnB>
                    <a:solidFill>
                      <a:srgbClr val="f1e7e7"/>
                    </a:solidFill>
                  </a:tcPr>
                </a:tc>
                <a:tc>
                  <a:txBody>
                    <a:bodyPr lIns="49680" rIns="49680" tIns="0" bIns="0" anchor="ctr"/>
                    <a:p>
                      <a:pPr algn="ctr">
                        <a:lnSpc>
                          <a:spcPct val="100000"/>
                        </a:lnSpc>
                      </a:pPr>
                      <a:r>
                        <a:rPr b="0" lang="en-US" sz="1200" spc="-1" strike="noStrike">
                          <a:solidFill>
                            <a:srgbClr val="000000"/>
                          </a:solidFill>
                          <a:uFill>
                            <a:solidFill>
                              <a:srgbClr val="ffffff"/>
                            </a:solidFill>
                          </a:uFill>
                          <a:latin typeface="Century Gothic"/>
                        </a:rPr>
                        <a:t>副镇长</a:t>
                      </a:r>
                      <a:endParaRPr b="0" lang="en-US" sz="1200" spc="-1" strike="noStrike">
                        <a:solidFill>
                          <a:srgbClr val="000000"/>
                        </a:solidFill>
                        <a:uFill>
                          <a:solidFill>
                            <a:srgbClr val="ffffff"/>
                          </a:solidFill>
                        </a:uFill>
                        <a:latin typeface="Arial"/>
                      </a:endParaRPr>
                    </a:p>
                  </a:txBody>
                  <a:tcPr marL="49680" marR="49680">
                    <a:lnL w="12240">
                      <a:solidFill>
                        <a:srgbClr val="ffffff"/>
                      </a:solidFill>
                    </a:lnL>
                    <a:lnR w="12240">
                      <a:solidFill>
                        <a:srgbClr val="ffffff"/>
                      </a:solidFill>
                    </a:lnR>
                    <a:lnT w="12240">
                      <a:solidFill>
                        <a:srgbClr val="ffffff"/>
                      </a:solidFill>
                    </a:lnT>
                    <a:lnB w="12240">
                      <a:solidFill>
                        <a:srgbClr val="ffffff"/>
                      </a:solidFill>
                    </a:lnB>
                    <a:solidFill>
                      <a:srgbClr val="f1e7e7"/>
                    </a:solidFill>
                  </a:tcPr>
                </a:tc>
                <a:tc>
                  <a:txBody>
                    <a:bodyPr lIns="49680" rIns="49680" tIns="0" bIns="0" anchor="ctr"/>
                    <a:p>
                      <a:pPr algn="ctr">
                        <a:lnSpc>
                          <a:spcPct val="100000"/>
                        </a:lnSpc>
                      </a:pPr>
                      <a:r>
                        <a:rPr b="0" lang="en-US" sz="1200" spc="-1" strike="noStrike">
                          <a:solidFill>
                            <a:srgbClr val="000000"/>
                          </a:solidFill>
                          <a:uFill>
                            <a:solidFill>
                              <a:srgbClr val="ffffff"/>
                            </a:solidFill>
                          </a:uFill>
                          <a:latin typeface="Century Gothic"/>
                        </a:rPr>
                        <a:t>营销经理</a:t>
                      </a:r>
                      <a:endParaRPr b="0" lang="en-US" sz="1200" spc="-1" strike="noStrike">
                        <a:solidFill>
                          <a:srgbClr val="000000"/>
                        </a:solidFill>
                        <a:uFill>
                          <a:solidFill>
                            <a:srgbClr val="ffffff"/>
                          </a:solidFill>
                        </a:uFill>
                        <a:latin typeface="Arial"/>
                      </a:endParaRPr>
                    </a:p>
                  </a:txBody>
                  <a:tcPr marL="49680" marR="49680">
                    <a:lnL w="12240">
                      <a:solidFill>
                        <a:srgbClr val="ffffff"/>
                      </a:solidFill>
                    </a:lnL>
                    <a:lnR w="12240">
                      <a:solidFill>
                        <a:srgbClr val="ffffff"/>
                      </a:solidFill>
                    </a:lnR>
                    <a:lnT w="12240">
                      <a:solidFill>
                        <a:srgbClr val="ffffff"/>
                      </a:solidFill>
                    </a:lnT>
                    <a:lnB w="12240">
                      <a:solidFill>
                        <a:srgbClr val="ffffff"/>
                      </a:solidFill>
                    </a:lnB>
                    <a:solidFill>
                      <a:srgbClr val="f1e7e7"/>
                    </a:solidFill>
                  </a:tcPr>
                </a:tc>
                <a:tc>
                  <a:txBody>
                    <a:bodyPr lIns="49680" rIns="49680" tIns="0" bIns="0" anchor="ctr"/>
                    <a:p>
                      <a:pPr algn="ctr">
                        <a:lnSpc>
                          <a:spcPct val="100000"/>
                        </a:lnSpc>
                      </a:pPr>
                      <a:r>
                        <a:rPr b="0" lang="en-US" sz="1200" spc="-1" strike="noStrike">
                          <a:solidFill>
                            <a:srgbClr val="000000"/>
                          </a:solidFill>
                          <a:uFill>
                            <a:solidFill>
                              <a:srgbClr val="ffffff"/>
                            </a:solidFill>
                          </a:uFill>
                          <a:latin typeface="Century Gothic"/>
                        </a:rPr>
                        <a:t>调机师</a:t>
                      </a:r>
                      <a:endParaRPr b="0" lang="en-US" sz="1200" spc="-1" strike="noStrike">
                        <a:solidFill>
                          <a:srgbClr val="000000"/>
                        </a:solidFill>
                        <a:uFill>
                          <a:solidFill>
                            <a:srgbClr val="ffffff"/>
                          </a:solidFill>
                        </a:uFill>
                        <a:latin typeface="Arial"/>
                      </a:endParaRPr>
                    </a:p>
                  </a:txBody>
                  <a:tcPr marL="49680" marR="49680">
                    <a:lnL w="12240">
                      <a:solidFill>
                        <a:srgbClr val="ffffff"/>
                      </a:solidFill>
                    </a:lnL>
                    <a:lnR w="12240">
                      <a:solidFill>
                        <a:srgbClr val="ffffff"/>
                      </a:solidFill>
                    </a:lnR>
                    <a:lnT w="12240">
                      <a:solidFill>
                        <a:srgbClr val="ffffff"/>
                      </a:solidFill>
                    </a:lnT>
                    <a:lnB w="12240">
                      <a:solidFill>
                        <a:srgbClr val="ffffff"/>
                      </a:solidFill>
                    </a:lnB>
                    <a:solidFill>
                      <a:srgbClr val="f1e7e7"/>
                    </a:solidFill>
                  </a:tcPr>
                </a:tc>
              </a:tr>
              <a:tr h="169560">
                <a:tc vMerge="1">
                  <a:tcPr>
                    <a:solidFill>
                      <a:srgbClr val="729fcf"/>
                    </a:solidFill>
                  </a:tcPr>
                </a:tc>
                <a:tc>
                  <a:txBody>
                    <a:bodyPr lIns="49680" rIns="49680" tIns="0" bIns="0" anchor="ctr"/>
                    <a:p>
                      <a:pPr algn="ctr">
                        <a:lnSpc>
                          <a:spcPct val="100000"/>
                        </a:lnSpc>
                      </a:pPr>
                      <a:r>
                        <a:rPr b="0" lang="en-US" sz="1200" spc="-1" strike="noStrike">
                          <a:solidFill>
                            <a:srgbClr val="000000"/>
                          </a:solidFill>
                          <a:uFill>
                            <a:solidFill>
                              <a:srgbClr val="ffffff"/>
                            </a:solidFill>
                          </a:uFill>
                          <a:latin typeface="Century Gothic"/>
                        </a:rPr>
                        <a:t>工作城市</a:t>
                      </a:r>
                      <a:endParaRPr b="0" lang="en-US" sz="1200" spc="-1" strike="noStrike">
                        <a:solidFill>
                          <a:srgbClr val="000000"/>
                        </a:solidFill>
                        <a:uFill>
                          <a:solidFill>
                            <a:srgbClr val="ffffff"/>
                          </a:solidFill>
                        </a:uFill>
                        <a:latin typeface="Arial"/>
                      </a:endParaRPr>
                    </a:p>
                  </a:txBody>
                  <a:tcPr marL="49680" marR="49680">
                    <a:lnL w="12240">
                      <a:solidFill>
                        <a:srgbClr val="ffffff"/>
                      </a:solidFill>
                    </a:lnL>
                    <a:lnR w="12240">
                      <a:solidFill>
                        <a:srgbClr val="ffffff"/>
                      </a:solidFill>
                    </a:lnR>
                    <a:lnT w="12240">
                      <a:solidFill>
                        <a:srgbClr val="ffffff"/>
                      </a:solidFill>
                    </a:lnT>
                    <a:lnB w="12240">
                      <a:solidFill>
                        <a:srgbClr val="ffffff"/>
                      </a:solidFill>
                    </a:lnB>
                    <a:solidFill>
                      <a:srgbClr val="e3cccc"/>
                    </a:solidFill>
                  </a:tcPr>
                </a:tc>
                <a:tc>
                  <a:txBody>
                    <a:bodyPr lIns="49680" rIns="49680" tIns="0" bIns="0" anchor="ctr"/>
                    <a:p>
                      <a:pPr algn="ctr">
                        <a:lnSpc>
                          <a:spcPct val="100000"/>
                        </a:lnSpc>
                      </a:pPr>
                      <a:r>
                        <a:rPr b="0" lang="en-US" sz="1200" spc="-1" strike="noStrike">
                          <a:solidFill>
                            <a:srgbClr val="000000"/>
                          </a:solidFill>
                          <a:uFill>
                            <a:solidFill>
                              <a:srgbClr val="ffffff"/>
                            </a:solidFill>
                          </a:uFill>
                          <a:latin typeface="Century Gothic"/>
                        </a:rPr>
                        <a:t>广西 河池</a:t>
                      </a:r>
                      <a:endParaRPr b="0" lang="en-US" sz="1200" spc="-1" strike="noStrike">
                        <a:solidFill>
                          <a:srgbClr val="000000"/>
                        </a:solidFill>
                        <a:uFill>
                          <a:solidFill>
                            <a:srgbClr val="ffffff"/>
                          </a:solidFill>
                        </a:uFill>
                        <a:latin typeface="Arial"/>
                      </a:endParaRPr>
                    </a:p>
                  </a:txBody>
                  <a:tcPr marL="49680" marR="49680">
                    <a:lnL w="12240">
                      <a:solidFill>
                        <a:srgbClr val="ffffff"/>
                      </a:solidFill>
                    </a:lnL>
                    <a:lnR w="12240">
                      <a:solidFill>
                        <a:srgbClr val="ffffff"/>
                      </a:solidFill>
                    </a:lnR>
                    <a:lnT w="12240">
                      <a:solidFill>
                        <a:srgbClr val="ffffff"/>
                      </a:solidFill>
                    </a:lnT>
                    <a:lnB w="12240">
                      <a:solidFill>
                        <a:srgbClr val="ffffff"/>
                      </a:solidFill>
                    </a:lnB>
                    <a:solidFill>
                      <a:srgbClr val="e3cccc"/>
                    </a:solidFill>
                  </a:tcPr>
                </a:tc>
                <a:tc>
                  <a:txBody>
                    <a:bodyPr lIns="49680" rIns="49680" tIns="0" bIns="0" anchor="ctr"/>
                    <a:p>
                      <a:pPr algn="ctr">
                        <a:lnSpc>
                          <a:spcPct val="100000"/>
                        </a:lnSpc>
                      </a:pPr>
                      <a:r>
                        <a:rPr b="0" lang="en-US" sz="1200" spc="-1" strike="noStrike">
                          <a:solidFill>
                            <a:srgbClr val="000000"/>
                          </a:solidFill>
                          <a:uFill>
                            <a:solidFill>
                              <a:srgbClr val="ffffff"/>
                            </a:solidFill>
                          </a:uFill>
                          <a:latin typeface="Century Gothic"/>
                        </a:rPr>
                        <a:t>上海 嘉定</a:t>
                      </a:r>
                      <a:endParaRPr b="0" lang="en-US" sz="1200" spc="-1" strike="noStrike">
                        <a:solidFill>
                          <a:srgbClr val="000000"/>
                        </a:solidFill>
                        <a:uFill>
                          <a:solidFill>
                            <a:srgbClr val="ffffff"/>
                          </a:solidFill>
                        </a:uFill>
                        <a:latin typeface="Arial"/>
                      </a:endParaRPr>
                    </a:p>
                  </a:txBody>
                  <a:tcPr marL="49680" marR="49680">
                    <a:lnL w="12240">
                      <a:solidFill>
                        <a:srgbClr val="ffffff"/>
                      </a:solidFill>
                    </a:lnL>
                    <a:lnR w="12240">
                      <a:solidFill>
                        <a:srgbClr val="ffffff"/>
                      </a:solidFill>
                    </a:lnR>
                    <a:lnT w="12240">
                      <a:solidFill>
                        <a:srgbClr val="ffffff"/>
                      </a:solidFill>
                    </a:lnT>
                    <a:lnB w="12240">
                      <a:solidFill>
                        <a:srgbClr val="ffffff"/>
                      </a:solidFill>
                    </a:lnB>
                    <a:solidFill>
                      <a:srgbClr val="e3cccc"/>
                    </a:solidFill>
                  </a:tcPr>
                </a:tc>
                <a:tc>
                  <a:txBody>
                    <a:bodyPr lIns="49680" rIns="49680" tIns="0" bIns="0" anchor="ctr"/>
                    <a:p>
                      <a:pPr algn="ctr">
                        <a:lnSpc>
                          <a:spcPct val="100000"/>
                        </a:lnSpc>
                      </a:pPr>
                      <a:r>
                        <a:rPr b="0" lang="en-US" sz="1200" spc="-1" strike="noStrike">
                          <a:solidFill>
                            <a:srgbClr val="000000"/>
                          </a:solidFill>
                          <a:uFill>
                            <a:solidFill>
                              <a:srgbClr val="ffffff"/>
                            </a:solidFill>
                          </a:uFill>
                          <a:latin typeface="Century Gothic"/>
                        </a:rPr>
                        <a:t>浙江 台州</a:t>
                      </a:r>
                      <a:endParaRPr b="0" lang="en-US" sz="1200" spc="-1" strike="noStrike">
                        <a:solidFill>
                          <a:srgbClr val="000000"/>
                        </a:solidFill>
                        <a:uFill>
                          <a:solidFill>
                            <a:srgbClr val="ffffff"/>
                          </a:solidFill>
                        </a:uFill>
                        <a:latin typeface="Arial"/>
                      </a:endParaRPr>
                    </a:p>
                  </a:txBody>
                  <a:tcPr marL="49680" marR="49680">
                    <a:lnL w="12240">
                      <a:solidFill>
                        <a:srgbClr val="ffffff"/>
                      </a:solidFill>
                    </a:lnL>
                    <a:lnR w="12240">
                      <a:solidFill>
                        <a:srgbClr val="ffffff"/>
                      </a:solidFill>
                    </a:lnR>
                    <a:lnT w="12240">
                      <a:solidFill>
                        <a:srgbClr val="ffffff"/>
                      </a:solidFill>
                    </a:lnT>
                    <a:lnB w="12240">
                      <a:solidFill>
                        <a:srgbClr val="ffffff"/>
                      </a:solidFill>
                    </a:lnB>
                    <a:solidFill>
                      <a:srgbClr val="e3cccc"/>
                    </a:solidFill>
                  </a:tcPr>
                </a:tc>
              </a:tr>
              <a:tr h="175680">
                <a:tc vMerge="1">
                  <a:tcPr>
                    <a:solidFill>
                      <a:srgbClr val="729fcf"/>
                    </a:solidFill>
                  </a:tcPr>
                </a:tc>
                <a:tc>
                  <a:txBody>
                    <a:bodyPr lIns="49680" rIns="49680" tIns="0" bIns="0" anchor="ctr"/>
                    <a:p>
                      <a:pPr algn="ctr">
                        <a:lnSpc>
                          <a:spcPct val="100000"/>
                        </a:lnSpc>
                      </a:pPr>
                      <a:r>
                        <a:rPr b="0" lang="en-US" sz="1200" spc="-1" strike="noStrike">
                          <a:solidFill>
                            <a:srgbClr val="000000"/>
                          </a:solidFill>
                          <a:uFill>
                            <a:solidFill>
                              <a:srgbClr val="ffffff"/>
                            </a:solidFill>
                          </a:uFill>
                          <a:latin typeface="Century Gothic"/>
                        </a:rPr>
                        <a:t>工作时间</a:t>
                      </a:r>
                      <a:endParaRPr b="0" lang="en-US" sz="1200" spc="-1" strike="noStrike">
                        <a:solidFill>
                          <a:srgbClr val="000000"/>
                        </a:solidFill>
                        <a:uFill>
                          <a:solidFill>
                            <a:srgbClr val="ffffff"/>
                          </a:solidFill>
                        </a:uFill>
                        <a:latin typeface="Arial"/>
                      </a:endParaRPr>
                    </a:p>
                  </a:txBody>
                  <a:tcPr marL="49680" marR="49680">
                    <a:lnL w="12240">
                      <a:solidFill>
                        <a:srgbClr val="ffffff"/>
                      </a:solidFill>
                    </a:lnL>
                    <a:lnR w="12240">
                      <a:solidFill>
                        <a:srgbClr val="ffffff"/>
                      </a:solidFill>
                    </a:lnR>
                    <a:lnT w="12240">
                      <a:solidFill>
                        <a:srgbClr val="ffffff"/>
                      </a:solidFill>
                    </a:lnT>
                    <a:lnB w="12240">
                      <a:solidFill>
                        <a:srgbClr val="ffffff"/>
                      </a:solidFill>
                    </a:lnB>
                    <a:solidFill>
                      <a:srgbClr val="f1e7e7"/>
                    </a:solidFill>
                  </a:tcPr>
                </a:tc>
                <a:tc>
                  <a:txBody>
                    <a:bodyPr lIns="49680" rIns="49680" tIns="0" bIns="0" anchor="ctr"/>
                    <a:p>
                      <a:pPr algn="ctr">
                        <a:lnSpc>
                          <a:spcPct val="100000"/>
                        </a:lnSpc>
                      </a:pPr>
                      <a:r>
                        <a:rPr b="0" lang="en-US" sz="1200" spc="-1" strike="noStrike">
                          <a:solidFill>
                            <a:srgbClr val="000000"/>
                          </a:solidFill>
                          <a:uFill>
                            <a:solidFill>
                              <a:srgbClr val="ffffff"/>
                            </a:solidFill>
                          </a:uFill>
                          <a:latin typeface="Century Gothic"/>
                        </a:rPr>
                        <a:t>3-5</a:t>
                      </a:r>
                      <a:r>
                        <a:rPr b="0" lang="en-US" sz="1200" spc="-1" strike="noStrike">
                          <a:solidFill>
                            <a:srgbClr val="000000"/>
                          </a:solidFill>
                          <a:uFill>
                            <a:solidFill>
                              <a:srgbClr val="ffffff"/>
                            </a:solidFill>
                          </a:uFill>
                          <a:latin typeface="Century Gothic"/>
                        </a:rPr>
                        <a:t>年（含）</a:t>
                      </a:r>
                      <a:endParaRPr b="0" lang="en-US" sz="1200" spc="-1" strike="noStrike">
                        <a:solidFill>
                          <a:srgbClr val="000000"/>
                        </a:solidFill>
                        <a:uFill>
                          <a:solidFill>
                            <a:srgbClr val="ffffff"/>
                          </a:solidFill>
                        </a:uFill>
                        <a:latin typeface="Arial"/>
                      </a:endParaRPr>
                    </a:p>
                  </a:txBody>
                  <a:tcPr marL="49680" marR="49680">
                    <a:lnL w="12240">
                      <a:solidFill>
                        <a:srgbClr val="ffffff"/>
                      </a:solidFill>
                    </a:lnL>
                    <a:lnR w="12240">
                      <a:solidFill>
                        <a:srgbClr val="ffffff"/>
                      </a:solidFill>
                    </a:lnR>
                    <a:lnT w="12240">
                      <a:solidFill>
                        <a:srgbClr val="ffffff"/>
                      </a:solidFill>
                    </a:lnT>
                    <a:lnB w="12240">
                      <a:solidFill>
                        <a:srgbClr val="ffffff"/>
                      </a:solidFill>
                    </a:lnB>
                    <a:solidFill>
                      <a:srgbClr val="f1e7e7"/>
                    </a:solidFill>
                  </a:tcPr>
                </a:tc>
                <a:tc>
                  <a:txBody>
                    <a:bodyPr lIns="49680" rIns="49680" tIns="0" bIns="0" anchor="ctr"/>
                    <a:p>
                      <a:pPr algn="ctr">
                        <a:lnSpc>
                          <a:spcPct val="100000"/>
                        </a:lnSpc>
                      </a:pPr>
                      <a:r>
                        <a:rPr b="0" lang="en-US" sz="1200" spc="-1" strike="noStrike">
                          <a:solidFill>
                            <a:srgbClr val="000000"/>
                          </a:solidFill>
                          <a:uFill>
                            <a:solidFill>
                              <a:srgbClr val="ffffff"/>
                            </a:solidFill>
                          </a:uFill>
                          <a:latin typeface="Century Gothic"/>
                        </a:rPr>
                        <a:t>3-5</a:t>
                      </a:r>
                      <a:r>
                        <a:rPr b="0" lang="en-US" sz="1200" spc="-1" strike="noStrike">
                          <a:solidFill>
                            <a:srgbClr val="000000"/>
                          </a:solidFill>
                          <a:uFill>
                            <a:solidFill>
                              <a:srgbClr val="ffffff"/>
                            </a:solidFill>
                          </a:uFill>
                          <a:latin typeface="Century Gothic"/>
                        </a:rPr>
                        <a:t>年（含）</a:t>
                      </a:r>
                      <a:endParaRPr b="0" lang="en-US" sz="1200" spc="-1" strike="noStrike">
                        <a:solidFill>
                          <a:srgbClr val="000000"/>
                        </a:solidFill>
                        <a:uFill>
                          <a:solidFill>
                            <a:srgbClr val="ffffff"/>
                          </a:solidFill>
                        </a:uFill>
                        <a:latin typeface="Arial"/>
                      </a:endParaRPr>
                    </a:p>
                  </a:txBody>
                  <a:tcPr marL="49680" marR="49680">
                    <a:lnL w="12240">
                      <a:solidFill>
                        <a:srgbClr val="ffffff"/>
                      </a:solidFill>
                    </a:lnL>
                    <a:lnR w="12240">
                      <a:solidFill>
                        <a:srgbClr val="ffffff"/>
                      </a:solidFill>
                    </a:lnR>
                    <a:lnT w="12240">
                      <a:solidFill>
                        <a:srgbClr val="ffffff"/>
                      </a:solidFill>
                    </a:lnT>
                    <a:lnB w="12240">
                      <a:solidFill>
                        <a:srgbClr val="ffffff"/>
                      </a:solidFill>
                    </a:lnB>
                    <a:solidFill>
                      <a:srgbClr val="f1e7e7"/>
                    </a:solidFill>
                  </a:tcPr>
                </a:tc>
                <a:tc>
                  <a:txBody>
                    <a:bodyPr lIns="49680" rIns="49680" tIns="0" bIns="0" anchor="ctr"/>
                    <a:p>
                      <a:pPr algn="ctr">
                        <a:lnSpc>
                          <a:spcPct val="100000"/>
                        </a:lnSpc>
                      </a:pPr>
                      <a:r>
                        <a:rPr b="0" lang="en-US" sz="1200" spc="-1" strike="noStrike">
                          <a:solidFill>
                            <a:srgbClr val="000000"/>
                          </a:solidFill>
                          <a:uFill>
                            <a:solidFill>
                              <a:srgbClr val="ffffff"/>
                            </a:solidFill>
                          </a:uFill>
                          <a:latin typeface="Century Gothic"/>
                        </a:rPr>
                        <a:t>1-3</a:t>
                      </a:r>
                      <a:r>
                        <a:rPr b="0" lang="en-US" sz="1200" spc="-1" strike="noStrike">
                          <a:solidFill>
                            <a:srgbClr val="000000"/>
                          </a:solidFill>
                          <a:uFill>
                            <a:solidFill>
                              <a:srgbClr val="ffffff"/>
                            </a:solidFill>
                          </a:uFill>
                          <a:latin typeface="Century Gothic"/>
                        </a:rPr>
                        <a:t>年（含）</a:t>
                      </a:r>
                      <a:endParaRPr b="0" lang="en-US" sz="1200" spc="-1" strike="noStrike">
                        <a:solidFill>
                          <a:srgbClr val="000000"/>
                        </a:solidFill>
                        <a:uFill>
                          <a:solidFill>
                            <a:srgbClr val="ffffff"/>
                          </a:solidFill>
                        </a:uFill>
                        <a:latin typeface="Arial"/>
                      </a:endParaRPr>
                    </a:p>
                  </a:txBody>
                  <a:tcPr marL="49680" marR="49680">
                    <a:lnL w="12240">
                      <a:solidFill>
                        <a:srgbClr val="ffffff"/>
                      </a:solidFill>
                    </a:lnL>
                    <a:lnR w="12240">
                      <a:solidFill>
                        <a:srgbClr val="ffffff"/>
                      </a:solidFill>
                    </a:lnR>
                    <a:lnT w="12240">
                      <a:solidFill>
                        <a:srgbClr val="ffffff"/>
                      </a:solidFill>
                    </a:lnT>
                    <a:lnB w="12240">
                      <a:solidFill>
                        <a:srgbClr val="ffffff"/>
                      </a:solidFill>
                    </a:lnB>
                    <a:solidFill>
                      <a:srgbClr val="f1e7e7"/>
                    </a:solidFill>
                  </a:tcPr>
                </a:tc>
              </a:tr>
              <a:tr h="175680">
                <a:tc vMerge="1">
                  <a:tcPr>
                    <a:solidFill>
                      <a:srgbClr val="729fcf"/>
                    </a:solidFill>
                  </a:tcPr>
                </a:tc>
                <a:tc>
                  <a:txBody>
                    <a:bodyPr lIns="49680" rIns="49680" tIns="0" bIns="0" anchor="ctr"/>
                    <a:p>
                      <a:pPr algn="ctr">
                        <a:lnSpc>
                          <a:spcPct val="100000"/>
                        </a:lnSpc>
                      </a:pPr>
                      <a:r>
                        <a:rPr b="0" lang="en-US" sz="1200" spc="-1" strike="noStrike">
                          <a:solidFill>
                            <a:srgbClr val="000000"/>
                          </a:solidFill>
                          <a:uFill>
                            <a:solidFill>
                              <a:srgbClr val="ffffff"/>
                            </a:solidFill>
                          </a:uFill>
                          <a:latin typeface="Century Gothic"/>
                        </a:rPr>
                        <a:t>收入范围</a:t>
                      </a:r>
                      <a:endParaRPr b="0" lang="en-US" sz="1200" spc="-1" strike="noStrike">
                        <a:solidFill>
                          <a:srgbClr val="000000"/>
                        </a:solidFill>
                        <a:uFill>
                          <a:solidFill>
                            <a:srgbClr val="ffffff"/>
                          </a:solidFill>
                        </a:uFill>
                        <a:latin typeface="Arial"/>
                      </a:endParaRPr>
                    </a:p>
                  </a:txBody>
                  <a:tcPr marL="49680" marR="49680">
                    <a:lnL w="12240">
                      <a:solidFill>
                        <a:srgbClr val="ffffff"/>
                      </a:solidFill>
                    </a:lnL>
                    <a:lnR w="12240">
                      <a:solidFill>
                        <a:srgbClr val="ffffff"/>
                      </a:solidFill>
                    </a:lnR>
                    <a:lnT w="12240">
                      <a:solidFill>
                        <a:srgbClr val="ffffff"/>
                      </a:solidFill>
                    </a:lnT>
                    <a:lnB w="12240">
                      <a:solidFill>
                        <a:srgbClr val="ffffff"/>
                      </a:solidFill>
                    </a:lnB>
                    <a:solidFill>
                      <a:srgbClr val="e3cccc"/>
                    </a:solidFill>
                  </a:tcPr>
                </a:tc>
                <a:tc>
                  <a:txBody>
                    <a:bodyPr lIns="49680" rIns="49680" tIns="0" bIns="0" anchor="ctr"/>
                    <a:p>
                      <a:pPr algn="ctr">
                        <a:lnSpc>
                          <a:spcPct val="100000"/>
                        </a:lnSpc>
                      </a:pPr>
                      <a:r>
                        <a:rPr b="0" lang="en-US" sz="1200" spc="-1" strike="noStrike">
                          <a:solidFill>
                            <a:srgbClr val="000000"/>
                          </a:solidFill>
                          <a:uFill>
                            <a:solidFill>
                              <a:srgbClr val="ffffff"/>
                            </a:solidFill>
                          </a:uFill>
                          <a:latin typeface="Century Gothic"/>
                        </a:rPr>
                        <a:t>2000-5000</a:t>
                      </a:r>
                      <a:r>
                        <a:rPr b="0" lang="en-US" sz="1200" spc="-1" strike="noStrike">
                          <a:solidFill>
                            <a:srgbClr val="000000"/>
                          </a:solidFill>
                          <a:uFill>
                            <a:solidFill>
                              <a:srgbClr val="ffffff"/>
                            </a:solidFill>
                          </a:uFill>
                          <a:latin typeface="Century Gothic"/>
                        </a:rPr>
                        <a:t>元</a:t>
                      </a:r>
                      <a:endParaRPr b="0" lang="en-US" sz="1200" spc="-1" strike="noStrike">
                        <a:solidFill>
                          <a:srgbClr val="000000"/>
                        </a:solidFill>
                        <a:uFill>
                          <a:solidFill>
                            <a:srgbClr val="ffffff"/>
                          </a:solidFill>
                        </a:uFill>
                        <a:latin typeface="Arial"/>
                      </a:endParaRPr>
                    </a:p>
                  </a:txBody>
                  <a:tcPr marL="49680" marR="49680">
                    <a:lnL w="12240">
                      <a:solidFill>
                        <a:srgbClr val="ffffff"/>
                      </a:solidFill>
                    </a:lnL>
                    <a:lnR w="12240">
                      <a:solidFill>
                        <a:srgbClr val="ffffff"/>
                      </a:solidFill>
                    </a:lnR>
                    <a:lnT w="12240">
                      <a:solidFill>
                        <a:srgbClr val="ffffff"/>
                      </a:solidFill>
                    </a:lnT>
                    <a:lnB w="12240">
                      <a:solidFill>
                        <a:srgbClr val="ffffff"/>
                      </a:solidFill>
                    </a:lnB>
                    <a:solidFill>
                      <a:srgbClr val="e3cccc"/>
                    </a:solidFill>
                  </a:tcPr>
                </a:tc>
                <a:tc>
                  <a:txBody>
                    <a:bodyPr lIns="49680" rIns="49680" tIns="0" bIns="0" anchor="ctr"/>
                    <a:p>
                      <a:pPr algn="ctr">
                        <a:lnSpc>
                          <a:spcPct val="100000"/>
                        </a:lnSpc>
                      </a:pPr>
                      <a:r>
                        <a:rPr b="0" lang="en-US" sz="1200" spc="-1" strike="noStrike">
                          <a:solidFill>
                            <a:srgbClr val="000000"/>
                          </a:solidFill>
                          <a:uFill>
                            <a:solidFill>
                              <a:srgbClr val="ffffff"/>
                            </a:solidFill>
                          </a:uFill>
                          <a:latin typeface="Century Gothic"/>
                        </a:rPr>
                        <a:t>5000-10000</a:t>
                      </a:r>
                      <a:r>
                        <a:rPr b="0" lang="en-US" sz="1200" spc="-1" strike="noStrike">
                          <a:solidFill>
                            <a:srgbClr val="000000"/>
                          </a:solidFill>
                          <a:uFill>
                            <a:solidFill>
                              <a:srgbClr val="ffffff"/>
                            </a:solidFill>
                          </a:uFill>
                          <a:latin typeface="Century Gothic"/>
                        </a:rPr>
                        <a:t>元</a:t>
                      </a:r>
                      <a:endParaRPr b="0" lang="en-US" sz="1200" spc="-1" strike="noStrike">
                        <a:solidFill>
                          <a:srgbClr val="000000"/>
                        </a:solidFill>
                        <a:uFill>
                          <a:solidFill>
                            <a:srgbClr val="ffffff"/>
                          </a:solidFill>
                        </a:uFill>
                        <a:latin typeface="Arial"/>
                      </a:endParaRPr>
                    </a:p>
                  </a:txBody>
                  <a:tcPr marL="49680" marR="49680">
                    <a:lnL w="12240">
                      <a:solidFill>
                        <a:srgbClr val="ffffff"/>
                      </a:solidFill>
                    </a:lnL>
                    <a:lnR w="12240">
                      <a:solidFill>
                        <a:srgbClr val="ffffff"/>
                      </a:solidFill>
                    </a:lnR>
                    <a:lnT w="12240">
                      <a:solidFill>
                        <a:srgbClr val="ffffff"/>
                      </a:solidFill>
                    </a:lnT>
                    <a:lnB w="12240">
                      <a:solidFill>
                        <a:srgbClr val="ffffff"/>
                      </a:solidFill>
                    </a:lnB>
                    <a:solidFill>
                      <a:srgbClr val="e3cccc"/>
                    </a:solidFill>
                  </a:tcPr>
                </a:tc>
                <a:tc>
                  <a:txBody>
                    <a:bodyPr lIns="49680" rIns="49680" tIns="0" bIns="0" anchor="ctr"/>
                    <a:p>
                      <a:pPr algn="ctr">
                        <a:lnSpc>
                          <a:spcPct val="100000"/>
                        </a:lnSpc>
                      </a:pPr>
                      <a:r>
                        <a:rPr b="0" lang="en-US" sz="1200" spc="-1" strike="noStrike">
                          <a:solidFill>
                            <a:srgbClr val="000000"/>
                          </a:solidFill>
                          <a:uFill>
                            <a:solidFill>
                              <a:srgbClr val="ffffff"/>
                            </a:solidFill>
                          </a:uFill>
                          <a:latin typeface="Century Gothic"/>
                        </a:rPr>
                        <a:t>2000-5000</a:t>
                      </a:r>
                      <a:r>
                        <a:rPr b="0" lang="en-US" sz="1200" spc="-1" strike="noStrike">
                          <a:solidFill>
                            <a:srgbClr val="000000"/>
                          </a:solidFill>
                          <a:uFill>
                            <a:solidFill>
                              <a:srgbClr val="ffffff"/>
                            </a:solidFill>
                          </a:uFill>
                          <a:latin typeface="Century Gothic"/>
                        </a:rPr>
                        <a:t>元</a:t>
                      </a:r>
                      <a:endParaRPr b="0" lang="en-US" sz="1200" spc="-1" strike="noStrike">
                        <a:solidFill>
                          <a:srgbClr val="000000"/>
                        </a:solidFill>
                        <a:uFill>
                          <a:solidFill>
                            <a:srgbClr val="ffffff"/>
                          </a:solidFill>
                        </a:uFill>
                        <a:latin typeface="Arial"/>
                      </a:endParaRPr>
                    </a:p>
                  </a:txBody>
                  <a:tcPr marL="49680" marR="49680">
                    <a:lnL w="12240">
                      <a:solidFill>
                        <a:srgbClr val="ffffff"/>
                      </a:solidFill>
                    </a:lnL>
                    <a:lnR w="12240">
                      <a:solidFill>
                        <a:srgbClr val="ffffff"/>
                      </a:solidFill>
                    </a:lnR>
                    <a:lnT w="12240">
                      <a:solidFill>
                        <a:srgbClr val="ffffff"/>
                      </a:solidFill>
                    </a:lnT>
                    <a:lnB w="12240">
                      <a:solidFill>
                        <a:srgbClr val="ffffff"/>
                      </a:solidFill>
                    </a:lnB>
                    <a:solidFill>
                      <a:srgbClr val="e3cccc"/>
                    </a:solidFill>
                  </a:tcPr>
                </a:tc>
              </a:tr>
              <a:tr h="175680">
                <a:tc vMerge="1">
                  <a:tcPr>
                    <a:solidFill>
                      <a:srgbClr val="729fcf"/>
                    </a:solidFill>
                  </a:tcPr>
                </a:tc>
                <a:tc>
                  <a:txBody>
                    <a:bodyPr lIns="49680" rIns="49680" tIns="0" bIns="0" anchor="ctr"/>
                    <a:p>
                      <a:pPr algn="ctr">
                        <a:lnSpc>
                          <a:spcPct val="100000"/>
                        </a:lnSpc>
                      </a:pPr>
                      <a:r>
                        <a:rPr b="0" lang="en-US" sz="1200" spc="-1" strike="noStrike">
                          <a:solidFill>
                            <a:srgbClr val="000000"/>
                          </a:solidFill>
                          <a:uFill>
                            <a:solidFill>
                              <a:srgbClr val="ffffff"/>
                            </a:solidFill>
                          </a:uFill>
                          <a:latin typeface="Century Gothic"/>
                        </a:rPr>
                        <a:t>房产</a:t>
                      </a:r>
                      <a:endParaRPr b="0" lang="en-US" sz="1200" spc="-1" strike="noStrike">
                        <a:solidFill>
                          <a:srgbClr val="000000"/>
                        </a:solidFill>
                        <a:uFill>
                          <a:solidFill>
                            <a:srgbClr val="ffffff"/>
                          </a:solidFill>
                        </a:uFill>
                        <a:latin typeface="Arial"/>
                      </a:endParaRPr>
                    </a:p>
                  </a:txBody>
                  <a:tcPr marL="49680" marR="49680">
                    <a:lnL w="12240">
                      <a:solidFill>
                        <a:srgbClr val="ffffff"/>
                      </a:solidFill>
                    </a:lnL>
                    <a:lnR w="12240">
                      <a:solidFill>
                        <a:srgbClr val="ffffff"/>
                      </a:solidFill>
                    </a:lnR>
                    <a:lnT w="12240">
                      <a:solidFill>
                        <a:srgbClr val="ffffff"/>
                      </a:solidFill>
                    </a:lnT>
                    <a:lnB w="12240">
                      <a:solidFill>
                        <a:srgbClr val="ffffff"/>
                      </a:solidFill>
                    </a:lnB>
                    <a:solidFill>
                      <a:srgbClr val="f1e7e7"/>
                    </a:solidFill>
                  </a:tcPr>
                </a:tc>
                <a:tc>
                  <a:txBody>
                    <a:bodyPr lIns="49680" rIns="49680" tIns="0" bIns="0" anchor="ctr"/>
                    <a:p>
                      <a:pPr algn="ctr">
                        <a:lnSpc>
                          <a:spcPct val="100000"/>
                        </a:lnSpc>
                      </a:pPr>
                      <a:r>
                        <a:rPr b="0" lang="en-US" sz="1200" spc="-1" strike="noStrike">
                          <a:solidFill>
                            <a:srgbClr val="000000"/>
                          </a:solidFill>
                          <a:uFill>
                            <a:solidFill>
                              <a:srgbClr val="ffffff"/>
                            </a:solidFill>
                          </a:uFill>
                          <a:latin typeface="Century Gothic"/>
                        </a:rPr>
                        <a:t>1 </a:t>
                      </a:r>
                      <a:endParaRPr b="0" lang="en-US" sz="1200" spc="-1" strike="noStrike">
                        <a:solidFill>
                          <a:srgbClr val="000000"/>
                        </a:solidFill>
                        <a:uFill>
                          <a:solidFill>
                            <a:srgbClr val="ffffff"/>
                          </a:solidFill>
                        </a:uFill>
                        <a:latin typeface="Arial"/>
                      </a:endParaRPr>
                    </a:p>
                  </a:txBody>
                  <a:tcPr marL="49680" marR="49680">
                    <a:lnL w="12240">
                      <a:solidFill>
                        <a:srgbClr val="ffffff"/>
                      </a:solidFill>
                    </a:lnL>
                    <a:lnR w="12240">
                      <a:solidFill>
                        <a:srgbClr val="ffffff"/>
                      </a:solidFill>
                    </a:lnR>
                    <a:lnT w="12240">
                      <a:solidFill>
                        <a:srgbClr val="ffffff"/>
                      </a:solidFill>
                    </a:lnT>
                    <a:lnB w="12240">
                      <a:solidFill>
                        <a:srgbClr val="ffffff"/>
                      </a:solidFill>
                    </a:lnB>
                    <a:solidFill>
                      <a:srgbClr val="f1e7e7"/>
                    </a:solidFill>
                  </a:tcPr>
                </a:tc>
                <a:tc>
                  <a:txBody>
                    <a:bodyPr lIns="49680" rIns="49680" tIns="0" bIns="0" anchor="ctr"/>
                    <a:p>
                      <a:pPr algn="ctr">
                        <a:lnSpc>
                          <a:spcPct val="100000"/>
                        </a:lnSpc>
                      </a:pPr>
                      <a:r>
                        <a:rPr b="0" lang="en-US" sz="1200" spc="-1" strike="noStrike">
                          <a:solidFill>
                            <a:srgbClr val="000000"/>
                          </a:solidFill>
                          <a:uFill>
                            <a:solidFill>
                              <a:srgbClr val="ffffff"/>
                            </a:solidFill>
                          </a:uFill>
                          <a:latin typeface="Century Gothic"/>
                        </a:rPr>
                        <a:t>0 </a:t>
                      </a:r>
                      <a:endParaRPr b="0" lang="en-US" sz="1200" spc="-1" strike="noStrike">
                        <a:solidFill>
                          <a:srgbClr val="000000"/>
                        </a:solidFill>
                        <a:uFill>
                          <a:solidFill>
                            <a:srgbClr val="ffffff"/>
                          </a:solidFill>
                        </a:uFill>
                        <a:latin typeface="Arial"/>
                      </a:endParaRPr>
                    </a:p>
                  </a:txBody>
                  <a:tcPr marL="49680" marR="49680">
                    <a:lnL w="12240">
                      <a:solidFill>
                        <a:srgbClr val="ffffff"/>
                      </a:solidFill>
                    </a:lnL>
                    <a:lnR w="12240">
                      <a:solidFill>
                        <a:srgbClr val="ffffff"/>
                      </a:solidFill>
                    </a:lnR>
                    <a:lnT w="12240">
                      <a:solidFill>
                        <a:srgbClr val="ffffff"/>
                      </a:solidFill>
                    </a:lnT>
                    <a:lnB w="12240">
                      <a:solidFill>
                        <a:srgbClr val="ffffff"/>
                      </a:solidFill>
                    </a:lnB>
                    <a:solidFill>
                      <a:srgbClr val="f1e7e7"/>
                    </a:solidFill>
                  </a:tcPr>
                </a:tc>
                <a:tc>
                  <a:txBody>
                    <a:bodyPr lIns="49680" rIns="49680" tIns="0" bIns="0" anchor="ctr"/>
                    <a:p>
                      <a:pPr algn="ctr">
                        <a:lnSpc>
                          <a:spcPct val="100000"/>
                        </a:lnSpc>
                      </a:pPr>
                      <a:r>
                        <a:rPr b="0" lang="en-US" sz="1200" spc="-1" strike="noStrike">
                          <a:solidFill>
                            <a:srgbClr val="000000"/>
                          </a:solidFill>
                          <a:uFill>
                            <a:solidFill>
                              <a:srgbClr val="ffffff"/>
                            </a:solidFill>
                          </a:uFill>
                          <a:latin typeface="Century Gothic"/>
                        </a:rPr>
                        <a:t>0 </a:t>
                      </a:r>
                      <a:endParaRPr b="0" lang="en-US" sz="1200" spc="-1" strike="noStrike">
                        <a:solidFill>
                          <a:srgbClr val="000000"/>
                        </a:solidFill>
                        <a:uFill>
                          <a:solidFill>
                            <a:srgbClr val="ffffff"/>
                          </a:solidFill>
                        </a:uFill>
                        <a:latin typeface="Arial"/>
                      </a:endParaRPr>
                    </a:p>
                  </a:txBody>
                  <a:tcPr marL="49680" marR="49680">
                    <a:lnL w="12240">
                      <a:solidFill>
                        <a:srgbClr val="ffffff"/>
                      </a:solidFill>
                    </a:lnL>
                    <a:lnR w="12240">
                      <a:solidFill>
                        <a:srgbClr val="ffffff"/>
                      </a:solidFill>
                    </a:lnR>
                    <a:lnT w="12240">
                      <a:solidFill>
                        <a:srgbClr val="ffffff"/>
                      </a:solidFill>
                    </a:lnT>
                    <a:lnB w="12240">
                      <a:solidFill>
                        <a:srgbClr val="ffffff"/>
                      </a:solidFill>
                    </a:lnB>
                    <a:solidFill>
                      <a:srgbClr val="f1e7e7"/>
                    </a:solidFill>
                  </a:tcPr>
                </a:tc>
              </a:tr>
              <a:tr h="175680">
                <a:tc vMerge="1">
                  <a:tcPr>
                    <a:solidFill>
                      <a:srgbClr val="729fcf"/>
                    </a:solidFill>
                  </a:tcPr>
                </a:tc>
                <a:tc>
                  <a:txBody>
                    <a:bodyPr lIns="49680" rIns="49680" tIns="0" bIns="0" anchor="ctr"/>
                    <a:p>
                      <a:pPr algn="ctr">
                        <a:lnSpc>
                          <a:spcPct val="100000"/>
                        </a:lnSpc>
                      </a:pPr>
                      <a:r>
                        <a:rPr b="0" lang="en-US" sz="1200" spc="-1" strike="noStrike">
                          <a:solidFill>
                            <a:srgbClr val="000000"/>
                          </a:solidFill>
                          <a:uFill>
                            <a:solidFill>
                              <a:srgbClr val="ffffff"/>
                            </a:solidFill>
                          </a:uFill>
                          <a:latin typeface="Century Gothic"/>
                        </a:rPr>
                        <a:t>房贷</a:t>
                      </a:r>
                      <a:endParaRPr b="0" lang="en-US" sz="1200" spc="-1" strike="noStrike">
                        <a:solidFill>
                          <a:srgbClr val="000000"/>
                        </a:solidFill>
                        <a:uFill>
                          <a:solidFill>
                            <a:srgbClr val="ffffff"/>
                          </a:solidFill>
                        </a:uFill>
                        <a:latin typeface="Arial"/>
                      </a:endParaRPr>
                    </a:p>
                  </a:txBody>
                  <a:tcPr marL="49680" marR="49680">
                    <a:lnL w="12240">
                      <a:solidFill>
                        <a:srgbClr val="ffffff"/>
                      </a:solidFill>
                    </a:lnL>
                    <a:lnR w="12240">
                      <a:solidFill>
                        <a:srgbClr val="ffffff"/>
                      </a:solidFill>
                    </a:lnR>
                    <a:lnT w="12240">
                      <a:solidFill>
                        <a:srgbClr val="ffffff"/>
                      </a:solidFill>
                    </a:lnT>
                    <a:lnB w="12240">
                      <a:solidFill>
                        <a:srgbClr val="ffffff"/>
                      </a:solidFill>
                    </a:lnB>
                    <a:solidFill>
                      <a:srgbClr val="e3cccc"/>
                    </a:solidFill>
                  </a:tcPr>
                </a:tc>
                <a:tc>
                  <a:txBody>
                    <a:bodyPr lIns="49680" rIns="49680" tIns="0" bIns="0" anchor="ctr"/>
                    <a:p>
                      <a:pPr algn="ctr">
                        <a:lnSpc>
                          <a:spcPct val="100000"/>
                        </a:lnSpc>
                      </a:pPr>
                      <a:r>
                        <a:rPr b="0" lang="en-US" sz="1200" spc="-1" strike="noStrike">
                          <a:solidFill>
                            <a:srgbClr val="000000"/>
                          </a:solidFill>
                          <a:uFill>
                            <a:solidFill>
                              <a:srgbClr val="ffffff"/>
                            </a:solidFill>
                          </a:uFill>
                          <a:latin typeface="Century Gothic"/>
                        </a:rPr>
                        <a:t>1 </a:t>
                      </a:r>
                      <a:endParaRPr b="0" lang="en-US" sz="1200" spc="-1" strike="noStrike">
                        <a:solidFill>
                          <a:srgbClr val="000000"/>
                        </a:solidFill>
                        <a:uFill>
                          <a:solidFill>
                            <a:srgbClr val="ffffff"/>
                          </a:solidFill>
                        </a:uFill>
                        <a:latin typeface="Arial"/>
                      </a:endParaRPr>
                    </a:p>
                  </a:txBody>
                  <a:tcPr marL="49680" marR="49680">
                    <a:lnL w="12240">
                      <a:solidFill>
                        <a:srgbClr val="ffffff"/>
                      </a:solidFill>
                    </a:lnL>
                    <a:lnR w="12240">
                      <a:solidFill>
                        <a:srgbClr val="ffffff"/>
                      </a:solidFill>
                    </a:lnR>
                    <a:lnT w="12240">
                      <a:solidFill>
                        <a:srgbClr val="ffffff"/>
                      </a:solidFill>
                    </a:lnT>
                    <a:lnB w="12240">
                      <a:solidFill>
                        <a:srgbClr val="ffffff"/>
                      </a:solidFill>
                    </a:lnB>
                    <a:solidFill>
                      <a:srgbClr val="e3cccc"/>
                    </a:solidFill>
                  </a:tcPr>
                </a:tc>
                <a:tc>
                  <a:txBody>
                    <a:bodyPr lIns="49680" rIns="49680" tIns="0" bIns="0" anchor="ctr"/>
                    <a:p>
                      <a:pPr algn="ctr">
                        <a:lnSpc>
                          <a:spcPct val="100000"/>
                        </a:lnSpc>
                      </a:pPr>
                      <a:r>
                        <a:rPr b="0" lang="en-US" sz="1200" spc="-1" strike="noStrike">
                          <a:solidFill>
                            <a:srgbClr val="000000"/>
                          </a:solidFill>
                          <a:uFill>
                            <a:solidFill>
                              <a:srgbClr val="ffffff"/>
                            </a:solidFill>
                          </a:uFill>
                          <a:latin typeface="Century Gothic"/>
                        </a:rPr>
                        <a:t>0 </a:t>
                      </a:r>
                      <a:endParaRPr b="0" lang="en-US" sz="1200" spc="-1" strike="noStrike">
                        <a:solidFill>
                          <a:srgbClr val="000000"/>
                        </a:solidFill>
                        <a:uFill>
                          <a:solidFill>
                            <a:srgbClr val="ffffff"/>
                          </a:solidFill>
                        </a:uFill>
                        <a:latin typeface="Arial"/>
                      </a:endParaRPr>
                    </a:p>
                  </a:txBody>
                  <a:tcPr marL="49680" marR="49680">
                    <a:lnL w="12240">
                      <a:solidFill>
                        <a:srgbClr val="ffffff"/>
                      </a:solidFill>
                    </a:lnL>
                    <a:lnR w="12240">
                      <a:solidFill>
                        <a:srgbClr val="ffffff"/>
                      </a:solidFill>
                    </a:lnR>
                    <a:lnT w="12240">
                      <a:solidFill>
                        <a:srgbClr val="ffffff"/>
                      </a:solidFill>
                    </a:lnT>
                    <a:lnB w="12240">
                      <a:solidFill>
                        <a:srgbClr val="ffffff"/>
                      </a:solidFill>
                    </a:lnB>
                    <a:solidFill>
                      <a:srgbClr val="e3cccc"/>
                    </a:solidFill>
                  </a:tcPr>
                </a:tc>
                <a:tc>
                  <a:txBody>
                    <a:bodyPr lIns="49680" rIns="49680" tIns="0" bIns="0" anchor="ctr"/>
                    <a:p>
                      <a:pPr algn="ctr">
                        <a:lnSpc>
                          <a:spcPct val="100000"/>
                        </a:lnSpc>
                      </a:pPr>
                      <a:r>
                        <a:rPr b="0" lang="en-US" sz="1200" spc="-1" strike="noStrike">
                          <a:solidFill>
                            <a:srgbClr val="000000"/>
                          </a:solidFill>
                          <a:uFill>
                            <a:solidFill>
                              <a:srgbClr val="ffffff"/>
                            </a:solidFill>
                          </a:uFill>
                          <a:latin typeface="Century Gothic"/>
                        </a:rPr>
                        <a:t>0 </a:t>
                      </a:r>
                      <a:endParaRPr b="0" lang="en-US" sz="1200" spc="-1" strike="noStrike">
                        <a:solidFill>
                          <a:srgbClr val="000000"/>
                        </a:solidFill>
                        <a:uFill>
                          <a:solidFill>
                            <a:srgbClr val="ffffff"/>
                          </a:solidFill>
                        </a:uFill>
                        <a:latin typeface="Arial"/>
                      </a:endParaRPr>
                    </a:p>
                  </a:txBody>
                  <a:tcPr marL="49680" marR="49680">
                    <a:lnL w="12240">
                      <a:solidFill>
                        <a:srgbClr val="ffffff"/>
                      </a:solidFill>
                    </a:lnL>
                    <a:lnR w="12240">
                      <a:solidFill>
                        <a:srgbClr val="ffffff"/>
                      </a:solidFill>
                    </a:lnR>
                    <a:lnT w="12240">
                      <a:solidFill>
                        <a:srgbClr val="ffffff"/>
                      </a:solidFill>
                    </a:lnT>
                    <a:lnB w="12240">
                      <a:solidFill>
                        <a:srgbClr val="ffffff"/>
                      </a:solidFill>
                    </a:lnB>
                    <a:solidFill>
                      <a:srgbClr val="e3cccc"/>
                    </a:solidFill>
                  </a:tcPr>
                </a:tc>
              </a:tr>
              <a:tr h="175680">
                <a:tc vMerge="1">
                  <a:tcPr>
                    <a:solidFill>
                      <a:srgbClr val="729fcf"/>
                    </a:solidFill>
                  </a:tcPr>
                </a:tc>
                <a:tc>
                  <a:txBody>
                    <a:bodyPr lIns="49680" rIns="49680" tIns="0" bIns="0" anchor="ctr"/>
                    <a:p>
                      <a:pPr algn="ctr">
                        <a:lnSpc>
                          <a:spcPct val="100000"/>
                        </a:lnSpc>
                      </a:pPr>
                      <a:r>
                        <a:rPr b="0" lang="en-US" sz="1200" spc="-1" strike="noStrike">
                          <a:solidFill>
                            <a:srgbClr val="000000"/>
                          </a:solidFill>
                          <a:uFill>
                            <a:solidFill>
                              <a:srgbClr val="ffffff"/>
                            </a:solidFill>
                          </a:uFill>
                          <a:latin typeface="Century Gothic"/>
                        </a:rPr>
                        <a:t>车产</a:t>
                      </a:r>
                      <a:endParaRPr b="0" lang="en-US" sz="1200" spc="-1" strike="noStrike">
                        <a:solidFill>
                          <a:srgbClr val="000000"/>
                        </a:solidFill>
                        <a:uFill>
                          <a:solidFill>
                            <a:srgbClr val="ffffff"/>
                          </a:solidFill>
                        </a:uFill>
                        <a:latin typeface="Arial"/>
                      </a:endParaRPr>
                    </a:p>
                  </a:txBody>
                  <a:tcPr marL="49680" marR="49680">
                    <a:lnL w="12240">
                      <a:solidFill>
                        <a:srgbClr val="ffffff"/>
                      </a:solidFill>
                    </a:lnL>
                    <a:lnR w="12240">
                      <a:solidFill>
                        <a:srgbClr val="ffffff"/>
                      </a:solidFill>
                    </a:lnR>
                    <a:lnT w="12240">
                      <a:solidFill>
                        <a:srgbClr val="ffffff"/>
                      </a:solidFill>
                    </a:lnT>
                    <a:lnB w="12240">
                      <a:solidFill>
                        <a:srgbClr val="ffffff"/>
                      </a:solidFill>
                    </a:lnB>
                    <a:solidFill>
                      <a:srgbClr val="f1e7e7"/>
                    </a:solidFill>
                  </a:tcPr>
                </a:tc>
                <a:tc>
                  <a:txBody>
                    <a:bodyPr lIns="49680" rIns="49680" tIns="0" bIns="0" anchor="ctr"/>
                    <a:p>
                      <a:pPr algn="ctr">
                        <a:lnSpc>
                          <a:spcPct val="100000"/>
                        </a:lnSpc>
                      </a:pPr>
                      <a:r>
                        <a:rPr b="0" lang="en-US" sz="1200" spc="-1" strike="noStrike">
                          <a:solidFill>
                            <a:srgbClr val="000000"/>
                          </a:solidFill>
                          <a:uFill>
                            <a:solidFill>
                              <a:srgbClr val="ffffff"/>
                            </a:solidFill>
                          </a:uFill>
                          <a:latin typeface="Century Gothic"/>
                        </a:rPr>
                        <a:t>0 </a:t>
                      </a:r>
                      <a:endParaRPr b="0" lang="en-US" sz="1200" spc="-1" strike="noStrike">
                        <a:solidFill>
                          <a:srgbClr val="000000"/>
                        </a:solidFill>
                        <a:uFill>
                          <a:solidFill>
                            <a:srgbClr val="ffffff"/>
                          </a:solidFill>
                        </a:uFill>
                        <a:latin typeface="Arial"/>
                      </a:endParaRPr>
                    </a:p>
                  </a:txBody>
                  <a:tcPr marL="49680" marR="49680">
                    <a:lnL w="12240">
                      <a:solidFill>
                        <a:srgbClr val="ffffff"/>
                      </a:solidFill>
                    </a:lnL>
                    <a:lnR w="12240">
                      <a:solidFill>
                        <a:srgbClr val="ffffff"/>
                      </a:solidFill>
                    </a:lnR>
                    <a:lnT w="12240">
                      <a:solidFill>
                        <a:srgbClr val="ffffff"/>
                      </a:solidFill>
                    </a:lnT>
                    <a:lnB w="12240">
                      <a:solidFill>
                        <a:srgbClr val="ffffff"/>
                      </a:solidFill>
                    </a:lnB>
                    <a:solidFill>
                      <a:srgbClr val="f1e7e7"/>
                    </a:solidFill>
                  </a:tcPr>
                </a:tc>
                <a:tc>
                  <a:txBody>
                    <a:bodyPr lIns="49680" rIns="49680" tIns="0" bIns="0" anchor="ctr"/>
                    <a:p>
                      <a:pPr algn="ctr">
                        <a:lnSpc>
                          <a:spcPct val="100000"/>
                        </a:lnSpc>
                      </a:pPr>
                      <a:r>
                        <a:rPr b="0" lang="en-US" sz="1200" spc="-1" strike="noStrike">
                          <a:solidFill>
                            <a:srgbClr val="000000"/>
                          </a:solidFill>
                          <a:uFill>
                            <a:solidFill>
                              <a:srgbClr val="ffffff"/>
                            </a:solidFill>
                          </a:uFill>
                          <a:latin typeface="Century Gothic"/>
                        </a:rPr>
                        <a:t>0 </a:t>
                      </a:r>
                      <a:endParaRPr b="0" lang="en-US" sz="1200" spc="-1" strike="noStrike">
                        <a:solidFill>
                          <a:srgbClr val="000000"/>
                        </a:solidFill>
                        <a:uFill>
                          <a:solidFill>
                            <a:srgbClr val="ffffff"/>
                          </a:solidFill>
                        </a:uFill>
                        <a:latin typeface="Arial"/>
                      </a:endParaRPr>
                    </a:p>
                  </a:txBody>
                  <a:tcPr marL="49680" marR="49680">
                    <a:lnL w="12240">
                      <a:solidFill>
                        <a:srgbClr val="ffffff"/>
                      </a:solidFill>
                    </a:lnL>
                    <a:lnR w="12240">
                      <a:solidFill>
                        <a:srgbClr val="ffffff"/>
                      </a:solidFill>
                    </a:lnR>
                    <a:lnT w="12240">
                      <a:solidFill>
                        <a:srgbClr val="ffffff"/>
                      </a:solidFill>
                    </a:lnT>
                    <a:lnB w="12240">
                      <a:solidFill>
                        <a:srgbClr val="ffffff"/>
                      </a:solidFill>
                    </a:lnB>
                    <a:solidFill>
                      <a:srgbClr val="f1e7e7"/>
                    </a:solidFill>
                  </a:tcPr>
                </a:tc>
                <a:tc>
                  <a:txBody>
                    <a:bodyPr lIns="49680" rIns="49680" tIns="0" bIns="0" anchor="ctr"/>
                    <a:p>
                      <a:pPr algn="ctr">
                        <a:lnSpc>
                          <a:spcPct val="100000"/>
                        </a:lnSpc>
                      </a:pPr>
                      <a:r>
                        <a:rPr b="0" lang="en-US" sz="1200" spc="-1" strike="noStrike">
                          <a:solidFill>
                            <a:srgbClr val="000000"/>
                          </a:solidFill>
                          <a:uFill>
                            <a:solidFill>
                              <a:srgbClr val="ffffff"/>
                            </a:solidFill>
                          </a:uFill>
                          <a:latin typeface="Century Gothic"/>
                        </a:rPr>
                        <a:t>0 </a:t>
                      </a:r>
                      <a:endParaRPr b="0" lang="en-US" sz="1200" spc="-1" strike="noStrike">
                        <a:solidFill>
                          <a:srgbClr val="000000"/>
                        </a:solidFill>
                        <a:uFill>
                          <a:solidFill>
                            <a:srgbClr val="ffffff"/>
                          </a:solidFill>
                        </a:uFill>
                        <a:latin typeface="Arial"/>
                      </a:endParaRPr>
                    </a:p>
                  </a:txBody>
                  <a:tcPr marL="49680" marR="49680">
                    <a:lnL w="12240">
                      <a:solidFill>
                        <a:srgbClr val="ffffff"/>
                      </a:solidFill>
                    </a:lnL>
                    <a:lnR w="12240">
                      <a:solidFill>
                        <a:srgbClr val="ffffff"/>
                      </a:solidFill>
                    </a:lnR>
                    <a:lnT w="12240">
                      <a:solidFill>
                        <a:srgbClr val="ffffff"/>
                      </a:solidFill>
                    </a:lnT>
                    <a:lnB w="12240">
                      <a:solidFill>
                        <a:srgbClr val="ffffff"/>
                      </a:solidFill>
                    </a:lnB>
                    <a:solidFill>
                      <a:srgbClr val="f1e7e7"/>
                    </a:solidFill>
                  </a:tcPr>
                </a:tc>
              </a:tr>
              <a:tr h="175680">
                <a:tc vMerge="1">
                  <a:tcPr>
                    <a:solidFill>
                      <a:srgbClr val="729fcf"/>
                    </a:solidFill>
                  </a:tcPr>
                </a:tc>
                <a:tc>
                  <a:txBody>
                    <a:bodyPr lIns="49680" rIns="49680" tIns="0" bIns="0" anchor="ctr"/>
                    <a:p>
                      <a:pPr algn="ctr">
                        <a:lnSpc>
                          <a:spcPct val="100000"/>
                        </a:lnSpc>
                      </a:pPr>
                      <a:r>
                        <a:rPr b="0" lang="en-US" sz="1200" spc="-1" strike="noStrike">
                          <a:solidFill>
                            <a:srgbClr val="000000"/>
                          </a:solidFill>
                          <a:uFill>
                            <a:solidFill>
                              <a:srgbClr val="ffffff"/>
                            </a:solidFill>
                          </a:uFill>
                          <a:latin typeface="Century Gothic"/>
                        </a:rPr>
                        <a:t>车贷</a:t>
                      </a:r>
                      <a:endParaRPr b="0" lang="en-US" sz="1200" spc="-1" strike="noStrike">
                        <a:solidFill>
                          <a:srgbClr val="000000"/>
                        </a:solidFill>
                        <a:uFill>
                          <a:solidFill>
                            <a:srgbClr val="ffffff"/>
                          </a:solidFill>
                        </a:uFill>
                        <a:latin typeface="Arial"/>
                      </a:endParaRPr>
                    </a:p>
                  </a:txBody>
                  <a:tcPr marL="49680" marR="49680">
                    <a:lnL w="12240">
                      <a:solidFill>
                        <a:srgbClr val="ffffff"/>
                      </a:solidFill>
                    </a:lnL>
                    <a:lnR w="12240">
                      <a:solidFill>
                        <a:srgbClr val="ffffff"/>
                      </a:solidFill>
                    </a:lnR>
                    <a:lnT w="12240">
                      <a:solidFill>
                        <a:srgbClr val="ffffff"/>
                      </a:solidFill>
                    </a:lnT>
                    <a:lnB w="12240">
                      <a:solidFill>
                        <a:srgbClr val="ffffff"/>
                      </a:solidFill>
                    </a:lnB>
                    <a:solidFill>
                      <a:srgbClr val="e3cccc"/>
                    </a:solidFill>
                  </a:tcPr>
                </a:tc>
                <a:tc>
                  <a:txBody>
                    <a:bodyPr lIns="49680" rIns="49680" tIns="0" bIns="0" anchor="ctr"/>
                    <a:p>
                      <a:pPr algn="ctr">
                        <a:lnSpc>
                          <a:spcPct val="100000"/>
                        </a:lnSpc>
                      </a:pPr>
                      <a:r>
                        <a:rPr b="0" lang="en-US" sz="1200" spc="-1" strike="noStrike">
                          <a:solidFill>
                            <a:srgbClr val="000000"/>
                          </a:solidFill>
                          <a:uFill>
                            <a:solidFill>
                              <a:srgbClr val="ffffff"/>
                            </a:solidFill>
                          </a:uFill>
                          <a:latin typeface="Century Gothic"/>
                        </a:rPr>
                        <a:t>0 </a:t>
                      </a:r>
                      <a:endParaRPr b="0" lang="en-US" sz="1200" spc="-1" strike="noStrike">
                        <a:solidFill>
                          <a:srgbClr val="000000"/>
                        </a:solidFill>
                        <a:uFill>
                          <a:solidFill>
                            <a:srgbClr val="ffffff"/>
                          </a:solidFill>
                        </a:uFill>
                        <a:latin typeface="Arial"/>
                      </a:endParaRPr>
                    </a:p>
                  </a:txBody>
                  <a:tcPr marL="49680" marR="49680">
                    <a:lnL w="12240">
                      <a:solidFill>
                        <a:srgbClr val="ffffff"/>
                      </a:solidFill>
                    </a:lnL>
                    <a:lnR w="12240">
                      <a:solidFill>
                        <a:srgbClr val="ffffff"/>
                      </a:solidFill>
                    </a:lnR>
                    <a:lnT w="12240">
                      <a:solidFill>
                        <a:srgbClr val="ffffff"/>
                      </a:solidFill>
                    </a:lnT>
                    <a:lnB w="12240">
                      <a:solidFill>
                        <a:srgbClr val="ffffff"/>
                      </a:solidFill>
                    </a:lnB>
                    <a:solidFill>
                      <a:srgbClr val="e3cccc"/>
                    </a:solidFill>
                  </a:tcPr>
                </a:tc>
                <a:tc>
                  <a:txBody>
                    <a:bodyPr lIns="49680" rIns="49680" tIns="0" bIns="0" anchor="ctr"/>
                    <a:p>
                      <a:pPr algn="ctr">
                        <a:lnSpc>
                          <a:spcPct val="100000"/>
                        </a:lnSpc>
                      </a:pPr>
                      <a:r>
                        <a:rPr b="0" lang="en-US" sz="1200" spc="-1" strike="noStrike">
                          <a:solidFill>
                            <a:srgbClr val="000000"/>
                          </a:solidFill>
                          <a:uFill>
                            <a:solidFill>
                              <a:srgbClr val="ffffff"/>
                            </a:solidFill>
                          </a:uFill>
                          <a:latin typeface="Century Gothic"/>
                        </a:rPr>
                        <a:t>0 </a:t>
                      </a:r>
                      <a:endParaRPr b="0" lang="en-US" sz="1200" spc="-1" strike="noStrike">
                        <a:solidFill>
                          <a:srgbClr val="000000"/>
                        </a:solidFill>
                        <a:uFill>
                          <a:solidFill>
                            <a:srgbClr val="ffffff"/>
                          </a:solidFill>
                        </a:uFill>
                        <a:latin typeface="Arial"/>
                      </a:endParaRPr>
                    </a:p>
                  </a:txBody>
                  <a:tcPr marL="49680" marR="49680">
                    <a:lnL w="12240">
                      <a:solidFill>
                        <a:srgbClr val="ffffff"/>
                      </a:solidFill>
                    </a:lnL>
                    <a:lnR w="12240">
                      <a:solidFill>
                        <a:srgbClr val="ffffff"/>
                      </a:solidFill>
                    </a:lnR>
                    <a:lnT w="12240">
                      <a:solidFill>
                        <a:srgbClr val="ffffff"/>
                      </a:solidFill>
                    </a:lnT>
                    <a:lnB w="12240">
                      <a:solidFill>
                        <a:srgbClr val="ffffff"/>
                      </a:solidFill>
                    </a:lnB>
                    <a:solidFill>
                      <a:srgbClr val="e3cccc"/>
                    </a:solidFill>
                  </a:tcPr>
                </a:tc>
                <a:tc>
                  <a:txBody>
                    <a:bodyPr lIns="49680" rIns="49680" tIns="0" bIns="0" anchor="ctr"/>
                    <a:p>
                      <a:pPr algn="ctr">
                        <a:lnSpc>
                          <a:spcPct val="100000"/>
                        </a:lnSpc>
                      </a:pPr>
                      <a:r>
                        <a:rPr b="0" lang="en-US" sz="1200" spc="-1" strike="noStrike">
                          <a:solidFill>
                            <a:srgbClr val="000000"/>
                          </a:solidFill>
                          <a:uFill>
                            <a:solidFill>
                              <a:srgbClr val="ffffff"/>
                            </a:solidFill>
                          </a:uFill>
                          <a:latin typeface="Century Gothic"/>
                        </a:rPr>
                        <a:t>0 </a:t>
                      </a:r>
                      <a:endParaRPr b="0" lang="en-US" sz="1200" spc="-1" strike="noStrike">
                        <a:solidFill>
                          <a:srgbClr val="000000"/>
                        </a:solidFill>
                        <a:uFill>
                          <a:solidFill>
                            <a:srgbClr val="ffffff"/>
                          </a:solidFill>
                        </a:uFill>
                        <a:latin typeface="Arial"/>
                      </a:endParaRPr>
                    </a:p>
                  </a:txBody>
                  <a:tcPr marL="49680" marR="49680">
                    <a:lnL w="12240">
                      <a:solidFill>
                        <a:srgbClr val="ffffff"/>
                      </a:solidFill>
                    </a:lnL>
                    <a:lnR w="12240">
                      <a:solidFill>
                        <a:srgbClr val="ffffff"/>
                      </a:solidFill>
                    </a:lnR>
                    <a:lnT w="12240">
                      <a:solidFill>
                        <a:srgbClr val="ffffff"/>
                      </a:solidFill>
                    </a:lnT>
                    <a:lnB w="12240">
                      <a:solidFill>
                        <a:srgbClr val="ffffff"/>
                      </a:solidFill>
                    </a:lnB>
                    <a:solidFill>
                      <a:srgbClr val="e3cccc"/>
                    </a:solidFill>
                  </a:tcPr>
                </a:tc>
              </a:tr>
              <a:tr h="175680">
                <a:tc rowSpan="10">
                  <a:txBody>
                    <a:bodyPr lIns="49680" rIns="49680" tIns="0" bIns="0" anchor="ctr"/>
                    <a:p>
                      <a:pPr algn="ctr">
                        <a:lnSpc>
                          <a:spcPct val="100000"/>
                        </a:lnSpc>
                      </a:pPr>
                      <a:r>
                        <a:rPr b="1" lang="en-US" sz="1200" spc="-1" strike="noStrike">
                          <a:solidFill>
                            <a:srgbClr val="ffffff"/>
                          </a:solidFill>
                          <a:uFill>
                            <a:solidFill>
                              <a:srgbClr val="ffffff"/>
                            </a:solidFill>
                          </a:uFill>
                          <a:latin typeface="Century Gothic"/>
                        </a:rPr>
                        <a:t> </a:t>
                      </a:r>
                      <a:endParaRPr b="0" lang="en-US" sz="1200" spc="-1" strike="noStrike">
                        <a:solidFill>
                          <a:srgbClr val="000000"/>
                        </a:solidFill>
                        <a:uFill>
                          <a:solidFill>
                            <a:srgbClr val="ffffff"/>
                          </a:solidFill>
                        </a:uFill>
                        <a:latin typeface="Arial"/>
                      </a:endParaRPr>
                    </a:p>
                    <a:p>
                      <a:pPr algn="ctr">
                        <a:lnSpc>
                          <a:spcPct val="100000"/>
                        </a:lnSpc>
                      </a:pPr>
                      <a:r>
                        <a:rPr b="1" lang="en-US" sz="1200" spc="-1" strike="noStrike">
                          <a:solidFill>
                            <a:srgbClr val="ffffff"/>
                          </a:solidFill>
                          <a:uFill>
                            <a:solidFill>
                              <a:srgbClr val="ffffff"/>
                            </a:solidFill>
                          </a:uFill>
                          <a:latin typeface="Century Gothic"/>
                        </a:rPr>
                        <a:t> </a:t>
                      </a:r>
                      <a:endParaRPr b="0" lang="en-US" sz="1200" spc="-1" strike="noStrike">
                        <a:solidFill>
                          <a:srgbClr val="000000"/>
                        </a:solidFill>
                        <a:uFill>
                          <a:solidFill>
                            <a:srgbClr val="ffffff"/>
                          </a:solidFill>
                        </a:uFill>
                        <a:latin typeface="Arial"/>
                      </a:endParaRPr>
                    </a:p>
                    <a:p>
                      <a:pPr algn="ctr">
                        <a:lnSpc>
                          <a:spcPct val="100000"/>
                        </a:lnSpc>
                      </a:pPr>
                      <a:r>
                        <a:rPr b="1" lang="en-US" sz="1200" spc="-1" strike="noStrike">
                          <a:solidFill>
                            <a:srgbClr val="ffffff"/>
                          </a:solidFill>
                          <a:uFill>
                            <a:solidFill>
                              <a:srgbClr val="ffffff"/>
                            </a:solidFill>
                          </a:uFill>
                          <a:latin typeface="Century Gothic"/>
                        </a:rPr>
                        <a:t>借</a:t>
                      </a:r>
                      <a:endParaRPr b="0" lang="en-US" sz="1200" spc="-1" strike="noStrike">
                        <a:solidFill>
                          <a:srgbClr val="000000"/>
                        </a:solidFill>
                        <a:uFill>
                          <a:solidFill>
                            <a:srgbClr val="ffffff"/>
                          </a:solidFill>
                        </a:uFill>
                        <a:latin typeface="Arial"/>
                      </a:endParaRPr>
                    </a:p>
                    <a:p>
                      <a:pPr algn="ctr">
                        <a:lnSpc>
                          <a:spcPct val="100000"/>
                        </a:lnSpc>
                      </a:pPr>
                      <a:r>
                        <a:rPr b="1" lang="en-US" sz="1200" spc="-1" strike="noStrike">
                          <a:solidFill>
                            <a:srgbClr val="ffffff"/>
                          </a:solidFill>
                          <a:uFill>
                            <a:solidFill>
                              <a:srgbClr val="ffffff"/>
                            </a:solidFill>
                          </a:uFill>
                          <a:latin typeface="Century Gothic"/>
                        </a:rPr>
                        <a:t>款</a:t>
                      </a:r>
                      <a:endParaRPr b="0" lang="en-US" sz="1200" spc="-1" strike="noStrike">
                        <a:solidFill>
                          <a:srgbClr val="000000"/>
                        </a:solidFill>
                        <a:uFill>
                          <a:solidFill>
                            <a:srgbClr val="ffffff"/>
                          </a:solidFill>
                        </a:uFill>
                        <a:latin typeface="Arial"/>
                      </a:endParaRPr>
                    </a:p>
                    <a:p>
                      <a:pPr algn="ctr">
                        <a:lnSpc>
                          <a:spcPct val="100000"/>
                        </a:lnSpc>
                      </a:pPr>
                      <a:r>
                        <a:rPr b="1" lang="en-US" sz="1200" spc="-1" strike="noStrike">
                          <a:solidFill>
                            <a:srgbClr val="ffffff"/>
                          </a:solidFill>
                          <a:uFill>
                            <a:solidFill>
                              <a:srgbClr val="ffffff"/>
                            </a:solidFill>
                          </a:uFill>
                          <a:latin typeface="Century Gothic"/>
                        </a:rPr>
                        <a:t>人</a:t>
                      </a:r>
                      <a:endParaRPr b="0" lang="en-US" sz="1200" spc="-1" strike="noStrike">
                        <a:solidFill>
                          <a:srgbClr val="000000"/>
                        </a:solidFill>
                        <a:uFill>
                          <a:solidFill>
                            <a:srgbClr val="ffffff"/>
                          </a:solidFill>
                        </a:uFill>
                        <a:latin typeface="Arial"/>
                      </a:endParaRPr>
                    </a:p>
                    <a:p>
                      <a:pPr algn="ctr">
                        <a:lnSpc>
                          <a:spcPct val="100000"/>
                        </a:lnSpc>
                      </a:pPr>
                      <a:r>
                        <a:rPr b="1" lang="en-US" sz="1200" spc="-1" strike="noStrike">
                          <a:solidFill>
                            <a:srgbClr val="ffffff"/>
                          </a:solidFill>
                          <a:uFill>
                            <a:solidFill>
                              <a:srgbClr val="ffffff"/>
                            </a:solidFill>
                          </a:uFill>
                          <a:latin typeface="Century Gothic"/>
                        </a:rPr>
                        <a:t>平</a:t>
                      </a:r>
                      <a:endParaRPr b="0" lang="en-US" sz="1200" spc="-1" strike="noStrike">
                        <a:solidFill>
                          <a:srgbClr val="000000"/>
                        </a:solidFill>
                        <a:uFill>
                          <a:solidFill>
                            <a:srgbClr val="ffffff"/>
                          </a:solidFill>
                        </a:uFill>
                        <a:latin typeface="Arial"/>
                      </a:endParaRPr>
                    </a:p>
                    <a:p>
                      <a:pPr algn="ctr">
                        <a:lnSpc>
                          <a:spcPct val="100000"/>
                        </a:lnSpc>
                      </a:pPr>
                      <a:r>
                        <a:rPr b="1" lang="en-US" sz="1200" spc="-1" strike="noStrike">
                          <a:solidFill>
                            <a:srgbClr val="ffffff"/>
                          </a:solidFill>
                          <a:uFill>
                            <a:solidFill>
                              <a:srgbClr val="ffffff"/>
                            </a:solidFill>
                          </a:uFill>
                          <a:latin typeface="Century Gothic"/>
                        </a:rPr>
                        <a:t>台</a:t>
                      </a:r>
                      <a:endParaRPr b="0" lang="en-US" sz="1200" spc="-1" strike="noStrike">
                        <a:solidFill>
                          <a:srgbClr val="000000"/>
                        </a:solidFill>
                        <a:uFill>
                          <a:solidFill>
                            <a:srgbClr val="ffffff"/>
                          </a:solidFill>
                        </a:uFill>
                        <a:latin typeface="Arial"/>
                      </a:endParaRPr>
                    </a:p>
                    <a:p>
                      <a:pPr algn="ctr">
                        <a:lnSpc>
                          <a:spcPct val="100000"/>
                        </a:lnSpc>
                      </a:pPr>
                      <a:r>
                        <a:rPr b="1" lang="en-US" sz="1200" spc="-1" strike="noStrike">
                          <a:solidFill>
                            <a:srgbClr val="ffffff"/>
                          </a:solidFill>
                          <a:uFill>
                            <a:solidFill>
                              <a:srgbClr val="ffffff"/>
                            </a:solidFill>
                          </a:uFill>
                          <a:latin typeface="Century Gothic"/>
                        </a:rPr>
                        <a:t>信</a:t>
                      </a:r>
                      <a:endParaRPr b="0" lang="en-US" sz="1200" spc="-1" strike="noStrike">
                        <a:solidFill>
                          <a:srgbClr val="000000"/>
                        </a:solidFill>
                        <a:uFill>
                          <a:solidFill>
                            <a:srgbClr val="ffffff"/>
                          </a:solidFill>
                        </a:uFill>
                        <a:latin typeface="Arial"/>
                      </a:endParaRPr>
                    </a:p>
                    <a:p>
                      <a:pPr algn="ctr">
                        <a:lnSpc>
                          <a:spcPct val="100000"/>
                        </a:lnSpc>
                      </a:pPr>
                      <a:r>
                        <a:rPr b="1" lang="en-US" sz="1200" spc="-1" strike="noStrike">
                          <a:solidFill>
                            <a:srgbClr val="ffffff"/>
                          </a:solidFill>
                          <a:uFill>
                            <a:solidFill>
                              <a:srgbClr val="ffffff"/>
                            </a:solidFill>
                          </a:uFill>
                          <a:latin typeface="Century Gothic"/>
                        </a:rPr>
                        <a:t>息</a:t>
                      </a:r>
                      <a:endParaRPr b="0" lang="en-US" sz="1200" spc="-1" strike="noStrike">
                        <a:solidFill>
                          <a:srgbClr val="000000"/>
                        </a:solidFill>
                        <a:uFill>
                          <a:solidFill>
                            <a:srgbClr val="ffffff"/>
                          </a:solidFill>
                        </a:uFill>
                        <a:latin typeface="Arial"/>
                      </a:endParaRPr>
                    </a:p>
                  </a:txBody>
                  <a:tcPr marL="49680" marR="49680">
                    <a:lnL w="12240">
                      <a:solidFill>
                        <a:srgbClr val="ffffff"/>
                      </a:solidFill>
                    </a:lnL>
                    <a:lnR w="12240">
                      <a:solidFill>
                        <a:srgbClr val="ffffff"/>
                      </a:solidFill>
                    </a:lnR>
                    <a:lnT w="12240">
                      <a:solidFill>
                        <a:srgbClr val="ffffff"/>
                      </a:solidFill>
                    </a:lnT>
                    <a:lnB w="12240">
                      <a:solidFill>
                        <a:srgbClr val="ffffff"/>
                      </a:solidFill>
                    </a:lnB>
                    <a:solidFill>
                      <a:srgbClr val="b01513"/>
                    </a:solidFill>
                  </a:tcPr>
                </a:tc>
                <a:tc>
                  <a:txBody>
                    <a:bodyPr lIns="49680" rIns="49680" tIns="0" bIns="0" anchor="ctr"/>
                    <a:p>
                      <a:pPr algn="ctr">
                        <a:lnSpc>
                          <a:spcPct val="100000"/>
                        </a:lnSpc>
                      </a:pPr>
                      <a:r>
                        <a:rPr b="0" lang="en-US" sz="1200" spc="-1" strike="noStrike">
                          <a:solidFill>
                            <a:srgbClr val="000000"/>
                          </a:solidFill>
                          <a:uFill>
                            <a:solidFill>
                              <a:srgbClr val="ffffff"/>
                            </a:solidFill>
                          </a:uFill>
                          <a:latin typeface="Century Gothic"/>
                        </a:rPr>
                        <a:t>信用分数</a:t>
                      </a:r>
                      <a:endParaRPr b="0" lang="en-US" sz="1200" spc="-1" strike="noStrike">
                        <a:solidFill>
                          <a:srgbClr val="000000"/>
                        </a:solidFill>
                        <a:uFill>
                          <a:solidFill>
                            <a:srgbClr val="ffffff"/>
                          </a:solidFill>
                        </a:uFill>
                        <a:latin typeface="Arial"/>
                      </a:endParaRPr>
                    </a:p>
                  </a:txBody>
                  <a:tcPr marL="49680" marR="49680">
                    <a:lnL w="12240">
                      <a:solidFill>
                        <a:srgbClr val="ffffff"/>
                      </a:solidFill>
                    </a:lnL>
                    <a:lnR w="12240">
                      <a:solidFill>
                        <a:srgbClr val="ffffff"/>
                      </a:solidFill>
                    </a:lnR>
                    <a:lnT w="12240">
                      <a:solidFill>
                        <a:srgbClr val="ffffff"/>
                      </a:solidFill>
                    </a:lnT>
                    <a:lnB w="12240">
                      <a:solidFill>
                        <a:srgbClr val="ffffff"/>
                      </a:solidFill>
                    </a:lnB>
                    <a:solidFill>
                      <a:srgbClr val="f1e7e7"/>
                    </a:solidFill>
                  </a:tcPr>
                </a:tc>
                <a:tc>
                  <a:txBody>
                    <a:bodyPr lIns="49680" rIns="49680" tIns="0" bIns="0" anchor="ctr"/>
                    <a:p>
                      <a:pPr algn="ctr">
                        <a:lnSpc>
                          <a:spcPct val="100000"/>
                        </a:lnSpc>
                      </a:pPr>
                      <a:r>
                        <a:rPr b="0" lang="en-US" sz="1200" spc="-1" strike="noStrike">
                          <a:solidFill>
                            <a:srgbClr val="000000"/>
                          </a:solidFill>
                          <a:uFill>
                            <a:solidFill>
                              <a:srgbClr val="ffffff"/>
                            </a:solidFill>
                          </a:uFill>
                          <a:latin typeface="Century Gothic"/>
                        </a:rPr>
                        <a:t>0 </a:t>
                      </a:r>
                      <a:endParaRPr b="0" lang="en-US" sz="1200" spc="-1" strike="noStrike">
                        <a:solidFill>
                          <a:srgbClr val="000000"/>
                        </a:solidFill>
                        <a:uFill>
                          <a:solidFill>
                            <a:srgbClr val="ffffff"/>
                          </a:solidFill>
                        </a:uFill>
                        <a:latin typeface="Arial"/>
                      </a:endParaRPr>
                    </a:p>
                  </a:txBody>
                  <a:tcPr marL="49680" marR="49680">
                    <a:lnL w="12240">
                      <a:solidFill>
                        <a:srgbClr val="ffffff"/>
                      </a:solidFill>
                    </a:lnL>
                    <a:lnR w="12240">
                      <a:solidFill>
                        <a:srgbClr val="ffffff"/>
                      </a:solidFill>
                    </a:lnR>
                    <a:lnT w="12240">
                      <a:solidFill>
                        <a:srgbClr val="ffffff"/>
                      </a:solidFill>
                    </a:lnT>
                    <a:lnB w="12240">
                      <a:solidFill>
                        <a:srgbClr val="ffffff"/>
                      </a:solidFill>
                    </a:lnB>
                    <a:solidFill>
                      <a:srgbClr val="f1e7e7"/>
                    </a:solidFill>
                  </a:tcPr>
                </a:tc>
                <a:tc>
                  <a:txBody>
                    <a:bodyPr lIns="49680" rIns="49680" tIns="0" bIns="0" anchor="ctr"/>
                    <a:p>
                      <a:pPr algn="ctr">
                        <a:lnSpc>
                          <a:spcPct val="100000"/>
                        </a:lnSpc>
                      </a:pPr>
                      <a:r>
                        <a:rPr b="0" lang="en-US" sz="1200" spc="-1" strike="noStrike">
                          <a:solidFill>
                            <a:srgbClr val="000000"/>
                          </a:solidFill>
                          <a:uFill>
                            <a:solidFill>
                              <a:srgbClr val="ffffff"/>
                            </a:solidFill>
                          </a:uFill>
                          <a:latin typeface="Century Gothic"/>
                        </a:rPr>
                        <a:t>20 </a:t>
                      </a:r>
                      <a:endParaRPr b="0" lang="en-US" sz="1200" spc="-1" strike="noStrike">
                        <a:solidFill>
                          <a:srgbClr val="000000"/>
                        </a:solidFill>
                        <a:uFill>
                          <a:solidFill>
                            <a:srgbClr val="ffffff"/>
                          </a:solidFill>
                        </a:uFill>
                        <a:latin typeface="Arial"/>
                      </a:endParaRPr>
                    </a:p>
                  </a:txBody>
                  <a:tcPr marL="49680" marR="49680">
                    <a:lnL w="12240">
                      <a:solidFill>
                        <a:srgbClr val="ffffff"/>
                      </a:solidFill>
                    </a:lnL>
                    <a:lnR w="12240">
                      <a:solidFill>
                        <a:srgbClr val="ffffff"/>
                      </a:solidFill>
                    </a:lnR>
                    <a:lnT w="12240">
                      <a:solidFill>
                        <a:srgbClr val="ffffff"/>
                      </a:solidFill>
                    </a:lnT>
                    <a:lnB w="12240">
                      <a:solidFill>
                        <a:srgbClr val="ffffff"/>
                      </a:solidFill>
                    </a:lnB>
                    <a:solidFill>
                      <a:srgbClr val="f1e7e7"/>
                    </a:solidFill>
                  </a:tcPr>
                </a:tc>
                <a:tc>
                  <a:txBody>
                    <a:bodyPr lIns="49680" rIns="49680" tIns="0" bIns="0" anchor="ctr"/>
                    <a:p>
                      <a:pPr algn="ctr">
                        <a:lnSpc>
                          <a:spcPct val="100000"/>
                        </a:lnSpc>
                      </a:pPr>
                      <a:r>
                        <a:rPr b="0" lang="en-US" sz="1200" spc="-1" strike="noStrike">
                          <a:solidFill>
                            <a:srgbClr val="000000"/>
                          </a:solidFill>
                          <a:uFill>
                            <a:solidFill>
                              <a:srgbClr val="ffffff"/>
                            </a:solidFill>
                          </a:uFill>
                          <a:latin typeface="Century Gothic"/>
                        </a:rPr>
                        <a:t>0 </a:t>
                      </a:r>
                      <a:endParaRPr b="0" lang="en-US" sz="1200" spc="-1" strike="noStrike">
                        <a:solidFill>
                          <a:srgbClr val="000000"/>
                        </a:solidFill>
                        <a:uFill>
                          <a:solidFill>
                            <a:srgbClr val="ffffff"/>
                          </a:solidFill>
                        </a:uFill>
                        <a:latin typeface="Arial"/>
                      </a:endParaRPr>
                    </a:p>
                  </a:txBody>
                  <a:tcPr marL="49680" marR="49680">
                    <a:lnL w="12240">
                      <a:solidFill>
                        <a:srgbClr val="ffffff"/>
                      </a:solidFill>
                    </a:lnL>
                    <a:lnR w="12240">
                      <a:solidFill>
                        <a:srgbClr val="ffffff"/>
                      </a:solidFill>
                    </a:lnR>
                    <a:lnT w="12240">
                      <a:solidFill>
                        <a:srgbClr val="ffffff"/>
                      </a:solidFill>
                    </a:lnT>
                    <a:lnB w="12240">
                      <a:solidFill>
                        <a:srgbClr val="ffffff"/>
                      </a:solidFill>
                    </a:lnB>
                    <a:solidFill>
                      <a:srgbClr val="f1e7e7"/>
                    </a:solidFill>
                  </a:tcPr>
                </a:tc>
              </a:tr>
              <a:tr h="175680">
                <a:tc vMerge="1">
                  <a:tcPr>
                    <a:solidFill>
                      <a:srgbClr val="729fcf"/>
                    </a:solidFill>
                  </a:tcPr>
                </a:tc>
                <a:tc>
                  <a:txBody>
                    <a:bodyPr lIns="49680" rIns="49680" tIns="0" bIns="0" anchor="ctr"/>
                    <a:p>
                      <a:pPr algn="ctr">
                        <a:lnSpc>
                          <a:spcPct val="100000"/>
                        </a:lnSpc>
                      </a:pPr>
                      <a:r>
                        <a:rPr b="0" lang="en-US" sz="1200" spc="-1" strike="noStrike">
                          <a:solidFill>
                            <a:srgbClr val="000000"/>
                          </a:solidFill>
                          <a:uFill>
                            <a:solidFill>
                              <a:srgbClr val="ffffff"/>
                            </a:solidFill>
                          </a:uFill>
                          <a:latin typeface="Century Gothic"/>
                        </a:rPr>
                        <a:t>申请借款笔数</a:t>
                      </a:r>
                      <a:endParaRPr b="0" lang="en-US" sz="1200" spc="-1" strike="noStrike">
                        <a:solidFill>
                          <a:srgbClr val="000000"/>
                        </a:solidFill>
                        <a:uFill>
                          <a:solidFill>
                            <a:srgbClr val="ffffff"/>
                          </a:solidFill>
                        </a:uFill>
                        <a:latin typeface="Arial"/>
                      </a:endParaRPr>
                    </a:p>
                  </a:txBody>
                  <a:tcPr marL="49680" marR="49680">
                    <a:lnL w="12240">
                      <a:solidFill>
                        <a:srgbClr val="ffffff"/>
                      </a:solidFill>
                    </a:lnL>
                    <a:lnR w="12240">
                      <a:solidFill>
                        <a:srgbClr val="ffffff"/>
                      </a:solidFill>
                    </a:lnR>
                    <a:lnT w="12240">
                      <a:solidFill>
                        <a:srgbClr val="ffffff"/>
                      </a:solidFill>
                    </a:lnT>
                    <a:lnB w="12240">
                      <a:solidFill>
                        <a:srgbClr val="ffffff"/>
                      </a:solidFill>
                    </a:lnB>
                    <a:solidFill>
                      <a:srgbClr val="e3cccc"/>
                    </a:solidFill>
                  </a:tcPr>
                </a:tc>
                <a:tc>
                  <a:txBody>
                    <a:bodyPr lIns="49680" rIns="49680" tIns="0" bIns="0" anchor="ctr"/>
                    <a:p>
                      <a:pPr algn="ctr">
                        <a:lnSpc>
                          <a:spcPct val="100000"/>
                        </a:lnSpc>
                      </a:pPr>
                      <a:r>
                        <a:rPr b="0" lang="en-US" sz="1200" spc="-1" strike="noStrike">
                          <a:solidFill>
                            <a:srgbClr val="000000"/>
                          </a:solidFill>
                          <a:uFill>
                            <a:solidFill>
                              <a:srgbClr val="ffffff"/>
                            </a:solidFill>
                          </a:uFill>
                          <a:latin typeface="Century Gothic"/>
                        </a:rPr>
                        <a:t>1 </a:t>
                      </a:r>
                      <a:endParaRPr b="0" lang="en-US" sz="1200" spc="-1" strike="noStrike">
                        <a:solidFill>
                          <a:srgbClr val="000000"/>
                        </a:solidFill>
                        <a:uFill>
                          <a:solidFill>
                            <a:srgbClr val="ffffff"/>
                          </a:solidFill>
                        </a:uFill>
                        <a:latin typeface="Arial"/>
                      </a:endParaRPr>
                    </a:p>
                  </a:txBody>
                  <a:tcPr marL="49680" marR="49680">
                    <a:lnL w="12240">
                      <a:solidFill>
                        <a:srgbClr val="ffffff"/>
                      </a:solidFill>
                    </a:lnL>
                    <a:lnR w="12240">
                      <a:solidFill>
                        <a:srgbClr val="ffffff"/>
                      </a:solidFill>
                    </a:lnR>
                    <a:lnT w="12240">
                      <a:solidFill>
                        <a:srgbClr val="ffffff"/>
                      </a:solidFill>
                    </a:lnT>
                    <a:lnB w="12240">
                      <a:solidFill>
                        <a:srgbClr val="ffffff"/>
                      </a:solidFill>
                    </a:lnB>
                    <a:solidFill>
                      <a:srgbClr val="e3cccc"/>
                    </a:solidFill>
                  </a:tcPr>
                </a:tc>
                <a:tc>
                  <a:txBody>
                    <a:bodyPr lIns="49680" rIns="49680" tIns="0" bIns="0" anchor="ctr"/>
                    <a:p>
                      <a:pPr algn="ctr">
                        <a:lnSpc>
                          <a:spcPct val="100000"/>
                        </a:lnSpc>
                      </a:pPr>
                      <a:r>
                        <a:rPr b="0" lang="en-US" sz="1200" spc="-1" strike="noStrike">
                          <a:solidFill>
                            <a:srgbClr val="000000"/>
                          </a:solidFill>
                          <a:uFill>
                            <a:solidFill>
                              <a:srgbClr val="ffffff"/>
                            </a:solidFill>
                          </a:uFill>
                          <a:latin typeface="Century Gothic"/>
                        </a:rPr>
                        <a:t>1 </a:t>
                      </a:r>
                      <a:endParaRPr b="0" lang="en-US" sz="1200" spc="-1" strike="noStrike">
                        <a:solidFill>
                          <a:srgbClr val="000000"/>
                        </a:solidFill>
                        <a:uFill>
                          <a:solidFill>
                            <a:srgbClr val="ffffff"/>
                          </a:solidFill>
                        </a:uFill>
                        <a:latin typeface="Arial"/>
                      </a:endParaRPr>
                    </a:p>
                  </a:txBody>
                  <a:tcPr marL="49680" marR="49680">
                    <a:lnL w="12240">
                      <a:solidFill>
                        <a:srgbClr val="ffffff"/>
                      </a:solidFill>
                    </a:lnL>
                    <a:lnR w="12240">
                      <a:solidFill>
                        <a:srgbClr val="ffffff"/>
                      </a:solidFill>
                    </a:lnR>
                    <a:lnT w="12240">
                      <a:solidFill>
                        <a:srgbClr val="ffffff"/>
                      </a:solidFill>
                    </a:lnT>
                    <a:lnB w="12240">
                      <a:solidFill>
                        <a:srgbClr val="ffffff"/>
                      </a:solidFill>
                    </a:lnB>
                    <a:solidFill>
                      <a:srgbClr val="e3cccc"/>
                    </a:solidFill>
                  </a:tcPr>
                </a:tc>
                <a:tc>
                  <a:txBody>
                    <a:bodyPr lIns="49680" rIns="49680" tIns="0" bIns="0" anchor="ctr"/>
                    <a:p>
                      <a:pPr algn="ctr">
                        <a:lnSpc>
                          <a:spcPct val="100000"/>
                        </a:lnSpc>
                      </a:pPr>
                      <a:r>
                        <a:rPr b="0" lang="en-US" sz="1200" spc="-1" strike="noStrike">
                          <a:solidFill>
                            <a:srgbClr val="000000"/>
                          </a:solidFill>
                          <a:uFill>
                            <a:solidFill>
                              <a:srgbClr val="ffffff"/>
                            </a:solidFill>
                          </a:uFill>
                          <a:latin typeface="Century Gothic"/>
                        </a:rPr>
                        <a:t>1 </a:t>
                      </a:r>
                      <a:endParaRPr b="0" lang="en-US" sz="1200" spc="-1" strike="noStrike">
                        <a:solidFill>
                          <a:srgbClr val="000000"/>
                        </a:solidFill>
                        <a:uFill>
                          <a:solidFill>
                            <a:srgbClr val="ffffff"/>
                          </a:solidFill>
                        </a:uFill>
                        <a:latin typeface="Arial"/>
                      </a:endParaRPr>
                    </a:p>
                  </a:txBody>
                  <a:tcPr marL="49680" marR="49680">
                    <a:lnL w="12240">
                      <a:solidFill>
                        <a:srgbClr val="ffffff"/>
                      </a:solidFill>
                    </a:lnL>
                    <a:lnR w="12240">
                      <a:solidFill>
                        <a:srgbClr val="ffffff"/>
                      </a:solidFill>
                    </a:lnR>
                    <a:lnT w="12240">
                      <a:solidFill>
                        <a:srgbClr val="ffffff"/>
                      </a:solidFill>
                    </a:lnT>
                    <a:lnB w="12240">
                      <a:solidFill>
                        <a:srgbClr val="ffffff"/>
                      </a:solidFill>
                    </a:lnB>
                    <a:solidFill>
                      <a:srgbClr val="e3cccc"/>
                    </a:solidFill>
                  </a:tcPr>
                </a:tc>
              </a:tr>
              <a:tr h="175680">
                <a:tc vMerge="1">
                  <a:tcPr>
                    <a:solidFill>
                      <a:srgbClr val="729fcf"/>
                    </a:solidFill>
                  </a:tcPr>
                </a:tc>
                <a:tc>
                  <a:txBody>
                    <a:bodyPr lIns="49680" rIns="49680" tIns="0" bIns="0" anchor="ctr"/>
                    <a:p>
                      <a:pPr algn="ctr">
                        <a:lnSpc>
                          <a:spcPct val="100000"/>
                        </a:lnSpc>
                      </a:pPr>
                      <a:r>
                        <a:rPr b="0" lang="en-US" sz="1200" spc="-1" strike="noStrike">
                          <a:solidFill>
                            <a:srgbClr val="000000"/>
                          </a:solidFill>
                          <a:uFill>
                            <a:solidFill>
                              <a:srgbClr val="ffffff"/>
                            </a:solidFill>
                          </a:uFill>
                          <a:latin typeface="Century Gothic"/>
                        </a:rPr>
                        <a:t>信用额度元</a:t>
                      </a:r>
                      <a:endParaRPr b="0" lang="en-US" sz="1200" spc="-1" strike="noStrike">
                        <a:solidFill>
                          <a:srgbClr val="000000"/>
                        </a:solidFill>
                        <a:uFill>
                          <a:solidFill>
                            <a:srgbClr val="ffffff"/>
                          </a:solidFill>
                        </a:uFill>
                        <a:latin typeface="Arial"/>
                      </a:endParaRPr>
                    </a:p>
                  </a:txBody>
                  <a:tcPr marL="49680" marR="49680">
                    <a:lnL w="12240">
                      <a:solidFill>
                        <a:srgbClr val="ffffff"/>
                      </a:solidFill>
                    </a:lnL>
                    <a:lnR w="12240">
                      <a:solidFill>
                        <a:srgbClr val="ffffff"/>
                      </a:solidFill>
                    </a:lnR>
                    <a:lnT w="12240">
                      <a:solidFill>
                        <a:srgbClr val="ffffff"/>
                      </a:solidFill>
                    </a:lnT>
                    <a:lnB w="12240">
                      <a:solidFill>
                        <a:srgbClr val="ffffff"/>
                      </a:solidFill>
                    </a:lnB>
                    <a:solidFill>
                      <a:srgbClr val="f1e7e7"/>
                    </a:solidFill>
                  </a:tcPr>
                </a:tc>
                <a:tc>
                  <a:txBody>
                    <a:bodyPr lIns="49680" rIns="49680" tIns="0" bIns="0" anchor="ctr"/>
                    <a:p>
                      <a:pPr algn="ctr">
                        <a:lnSpc>
                          <a:spcPct val="100000"/>
                        </a:lnSpc>
                      </a:pPr>
                      <a:r>
                        <a:rPr b="0" lang="en-US" sz="1200" spc="-1" strike="noStrike">
                          <a:solidFill>
                            <a:srgbClr val="000000"/>
                          </a:solidFill>
                          <a:uFill>
                            <a:solidFill>
                              <a:srgbClr val="ffffff"/>
                            </a:solidFill>
                          </a:uFill>
                          <a:latin typeface="Century Gothic"/>
                        </a:rPr>
                        <a:t>0 </a:t>
                      </a:r>
                      <a:endParaRPr b="0" lang="en-US" sz="1200" spc="-1" strike="noStrike">
                        <a:solidFill>
                          <a:srgbClr val="000000"/>
                        </a:solidFill>
                        <a:uFill>
                          <a:solidFill>
                            <a:srgbClr val="ffffff"/>
                          </a:solidFill>
                        </a:uFill>
                        <a:latin typeface="Arial"/>
                      </a:endParaRPr>
                    </a:p>
                  </a:txBody>
                  <a:tcPr marL="49680" marR="49680">
                    <a:lnL w="12240">
                      <a:solidFill>
                        <a:srgbClr val="ffffff"/>
                      </a:solidFill>
                    </a:lnL>
                    <a:lnR w="12240">
                      <a:solidFill>
                        <a:srgbClr val="ffffff"/>
                      </a:solidFill>
                    </a:lnR>
                    <a:lnT w="12240">
                      <a:solidFill>
                        <a:srgbClr val="ffffff"/>
                      </a:solidFill>
                    </a:lnT>
                    <a:lnB w="12240">
                      <a:solidFill>
                        <a:srgbClr val="ffffff"/>
                      </a:solidFill>
                    </a:lnB>
                    <a:solidFill>
                      <a:srgbClr val="f1e7e7"/>
                    </a:solidFill>
                  </a:tcPr>
                </a:tc>
                <a:tc>
                  <a:txBody>
                    <a:bodyPr lIns="49680" rIns="49680" tIns="0" bIns="0" anchor="ctr"/>
                    <a:p>
                      <a:pPr algn="ctr">
                        <a:lnSpc>
                          <a:spcPct val="100000"/>
                        </a:lnSpc>
                      </a:pPr>
                      <a:r>
                        <a:rPr b="0" lang="en-US" sz="1200" spc="-1" strike="noStrike">
                          <a:solidFill>
                            <a:srgbClr val="000000"/>
                          </a:solidFill>
                          <a:uFill>
                            <a:solidFill>
                              <a:srgbClr val="ffffff"/>
                            </a:solidFill>
                          </a:uFill>
                          <a:latin typeface="Century Gothic"/>
                        </a:rPr>
                        <a:t>0 </a:t>
                      </a:r>
                      <a:endParaRPr b="0" lang="en-US" sz="1200" spc="-1" strike="noStrike">
                        <a:solidFill>
                          <a:srgbClr val="000000"/>
                        </a:solidFill>
                        <a:uFill>
                          <a:solidFill>
                            <a:srgbClr val="ffffff"/>
                          </a:solidFill>
                        </a:uFill>
                        <a:latin typeface="Arial"/>
                      </a:endParaRPr>
                    </a:p>
                  </a:txBody>
                  <a:tcPr marL="49680" marR="49680">
                    <a:lnL w="12240">
                      <a:solidFill>
                        <a:srgbClr val="ffffff"/>
                      </a:solidFill>
                    </a:lnL>
                    <a:lnR w="12240">
                      <a:solidFill>
                        <a:srgbClr val="ffffff"/>
                      </a:solidFill>
                    </a:lnR>
                    <a:lnT w="12240">
                      <a:solidFill>
                        <a:srgbClr val="ffffff"/>
                      </a:solidFill>
                    </a:lnT>
                    <a:lnB w="12240">
                      <a:solidFill>
                        <a:srgbClr val="ffffff"/>
                      </a:solidFill>
                    </a:lnB>
                    <a:solidFill>
                      <a:srgbClr val="f1e7e7"/>
                    </a:solidFill>
                  </a:tcPr>
                </a:tc>
                <a:tc>
                  <a:txBody>
                    <a:bodyPr lIns="49680" rIns="49680" tIns="0" bIns="0" anchor="ctr"/>
                    <a:p>
                      <a:pPr algn="ctr">
                        <a:lnSpc>
                          <a:spcPct val="100000"/>
                        </a:lnSpc>
                      </a:pPr>
                      <a:r>
                        <a:rPr b="0" lang="en-US" sz="1200" spc="-1" strike="noStrike">
                          <a:solidFill>
                            <a:srgbClr val="000000"/>
                          </a:solidFill>
                          <a:uFill>
                            <a:solidFill>
                              <a:srgbClr val="ffffff"/>
                            </a:solidFill>
                          </a:uFill>
                          <a:latin typeface="Century Gothic"/>
                        </a:rPr>
                        <a:t>0 </a:t>
                      </a:r>
                      <a:endParaRPr b="0" lang="en-US" sz="1200" spc="-1" strike="noStrike">
                        <a:solidFill>
                          <a:srgbClr val="000000"/>
                        </a:solidFill>
                        <a:uFill>
                          <a:solidFill>
                            <a:srgbClr val="ffffff"/>
                          </a:solidFill>
                        </a:uFill>
                        <a:latin typeface="Arial"/>
                      </a:endParaRPr>
                    </a:p>
                  </a:txBody>
                  <a:tcPr marL="49680" marR="49680">
                    <a:lnL w="12240">
                      <a:solidFill>
                        <a:srgbClr val="ffffff"/>
                      </a:solidFill>
                    </a:lnL>
                    <a:lnR w="12240">
                      <a:solidFill>
                        <a:srgbClr val="ffffff"/>
                      </a:solidFill>
                    </a:lnR>
                    <a:lnT w="12240">
                      <a:solidFill>
                        <a:srgbClr val="ffffff"/>
                      </a:solidFill>
                    </a:lnT>
                    <a:lnB w="12240">
                      <a:solidFill>
                        <a:srgbClr val="ffffff"/>
                      </a:solidFill>
                    </a:lnB>
                    <a:solidFill>
                      <a:srgbClr val="f1e7e7"/>
                    </a:solidFill>
                  </a:tcPr>
                </a:tc>
              </a:tr>
              <a:tr h="175680">
                <a:tc vMerge="1">
                  <a:tcPr>
                    <a:solidFill>
                      <a:srgbClr val="729fcf"/>
                    </a:solidFill>
                  </a:tcPr>
                </a:tc>
                <a:tc>
                  <a:txBody>
                    <a:bodyPr lIns="49680" rIns="49680" tIns="0" bIns="0" anchor="ctr"/>
                    <a:p>
                      <a:pPr algn="ctr">
                        <a:lnSpc>
                          <a:spcPct val="100000"/>
                        </a:lnSpc>
                      </a:pPr>
                      <a:r>
                        <a:rPr b="0" lang="en-US" sz="1200" spc="-1" strike="noStrike">
                          <a:solidFill>
                            <a:srgbClr val="000000"/>
                          </a:solidFill>
                          <a:uFill>
                            <a:solidFill>
                              <a:srgbClr val="ffffff"/>
                            </a:solidFill>
                          </a:uFill>
                          <a:latin typeface="Century Gothic"/>
                        </a:rPr>
                        <a:t>逾期金额元</a:t>
                      </a:r>
                      <a:endParaRPr b="0" lang="en-US" sz="1200" spc="-1" strike="noStrike">
                        <a:solidFill>
                          <a:srgbClr val="000000"/>
                        </a:solidFill>
                        <a:uFill>
                          <a:solidFill>
                            <a:srgbClr val="ffffff"/>
                          </a:solidFill>
                        </a:uFill>
                        <a:latin typeface="Arial"/>
                      </a:endParaRPr>
                    </a:p>
                  </a:txBody>
                  <a:tcPr marL="49680" marR="49680">
                    <a:lnL w="12240">
                      <a:solidFill>
                        <a:srgbClr val="ffffff"/>
                      </a:solidFill>
                    </a:lnL>
                    <a:lnR w="12240">
                      <a:solidFill>
                        <a:srgbClr val="ffffff"/>
                      </a:solidFill>
                    </a:lnR>
                    <a:lnT w="12240">
                      <a:solidFill>
                        <a:srgbClr val="ffffff"/>
                      </a:solidFill>
                    </a:lnT>
                    <a:lnB w="12240">
                      <a:solidFill>
                        <a:srgbClr val="ffffff"/>
                      </a:solidFill>
                    </a:lnB>
                    <a:solidFill>
                      <a:srgbClr val="e3cccc"/>
                    </a:solidFill>
                  </a:tcPr>
                </a:tc>
                <a:tc>
                  <a:txBody>
                    <a:bodyPr lIns="49680" rIns="49680" tIns="0" bIns="0" anchor="ctr"/>
                    <a:p>
                      <a:pPr algn="ctr">
                        <a:lnSpc>
                          <a:spcPct val="100000"/>
                        </a:lnSpc>
                      </a:pPr>
                      <a:r>
                        <a:rPr b="0" lang="en-US" sz="1200" spc="-1" strike="noStrike">
                          <a:solidFill>
                            <a:srgbClr val="000000"/>
                          </a:solidFill>
                          <a:uFill>
                            <a:solidFill>
                              <a:srgbClr val="ffffff"/>
                            </a:solidFill>
                          </a:uFill>
                          <a:latin typeface="Century Gothic"/>
                        </a:rPr>
                        <a:t>0 </a:t>
                      </a:r>
                      <a:endParaRPr b="0" lang="en-US" sz="1200" spc="-1" strike="noStrike">
                        <a:solidFill>
                          <a:srgbClr val="000000"/>
                        </a:solidFill>
                        <a:uFill>
                          <a:solidFill>
                            <a:srgbClr val="ffffff"/>
                          </a:solidFill>
                        </a:uFill>
                        <a:latin typeface="Arial"/>
                      </a:endParaRPr>
                    </a:p>
                  </a:txBody>
                  <a:tcPr marL="49680" marR="49680">
                    <a:lnL w="12240">
                      <a:solidFill>
                        <a:srgbClr val="ffffff"/>
                      </a:solidFill>
                    </a:lnL>
                    <a:lnR w="12240">
                      <a:solidFill>
                        <a:srgbClr val="ffffff"/>
                      </a:solidFill>
                    </a:lnR>
                    <a:lnT w="12240">
                      <a:solidFill>
                        <a:srgbClr val="ffffff"/>
                      </a:solidFill>
                    </a:lnT>
                    <a:lnB w="12240">
                      <a:solidFill>
                        <a:srgbClr val="ffffff"/>
                      </a:solidFill>
                    </a:lnB>
                    <a:solidFill>
                      <a:srgbClr val="e3cccc"/>
                    </a:solidFill>
                  </a:tcPr>
                </a:tc>
                <a:tc>
                  <a:txBody>
                    <a:bodyPr lIns="49680" rIns="49680" tIns="0" bIns="0" anchor="ctr"/>
                    <a:p>
                      <a:pPr algn="ctr">
                        <a:lnSpc>
                          <a:spcPct val="100000"/>
                        </a:lnSpc>
                      </a:pPr>
                      <a:r>
                        <a:rPr b="0" lang="en-US" sz="1200" spc="-1" strike="noStrike">
                          <a:solidFill>
                            <a:srgbClr val="000000"/>
                          </a:solidFill>
                          <a:uFill>
                            <a:solidFill>
                              <a:srgbClr val="ffffff"/>
                            </a:solidFill>
                          </a:uFill>
                          <a:latin typeface="Century Gothic"/>
                        </a:rPr>
                        <a:t>0 </a:t>
                      </a:r>
                      <a:endParaRPr b="0" lang="en-US" sz="1200" spc="-1" strike="noStrike">
                        <a:solidFill>
                          <a:srgbClr val="000000"/>
                        </a:solidFill>
                        <a:uFill>
                          <a:solidFill>
                            <a:srgbClr val="ffffff"/>
                          </a:solidFill>
                        </a:uFill>
                        <a:latin typeface="Arial"/>
                      </a:endParaRPr>
                    </a:p>
                  </a:txBody>
                  <a:tcPr marL="49680" marR="49680">
                    <a:lnL w="12240">
                      <a:solidFill>
                        <a:srgbClr val="ffffff"/>
                      </a:solidFill>
                    </a:lnL>
                    <a:lnR w="12240">
                      <a:solidFill>
                        <a:srgbClr val="ffffff"/>
                      </a:solidFill>
                    </a:lnR>
                    <a:lnT w="12240">
                      <a:solidFill>
                        <a:srgbClr val="ffffff"/>
                      </a:solidFill>
                    </a:lnT>
                    <a:lnB w="12240">
                      <a:solidFill>
                        <a:srgbClr val="ffffff"/>
                      </a:solidFill>
                    </a:lnB>
                    <a:solidFill>
                      <a:srgbClr val="e3cccc"/>
                    </a:solidFill>
                  </a:tcPr>
                </a:tc>
                <a:tc>
                  <a:txBody>
                    <a:bodyPr lIns="49680" rIns="49680" tIns="0" bIns="0" anchor="ctr"/>
                    <a:p>
                      <a:pPr algn="ctr">
                        <a:lnSpc>
                          <a:spcPct val="100000"/>
                        </a:lnSpc>
                      </a:pPr>
                      <a:r>
                        <a:rPr b="0" lang="en-US" sz="1200" spc="-1" strike="noStrike">
                          <a:solidFill>
                            <a:srgbClr val="000000"/>
                          </a:solidFill>
                          <a:uFill>
                            <a:solidFill>
                              <a:srgbClr val="ffffff"/>
                            </a:solidFill>
                          </a:uFill>
                          <a:latin typeface="Century Gothic"/>
                        </a:rPr>
                        <a:t>0 </a:t>
                      </a:r>
                      <a:endParaRPr b="0" lang="en-US" sz="1200" spc="-1" strike="noStrike">
                        <a:solidFill>
                          <a:srgbClr val="000000"/>
                        </a:solidFill>
                        <a:uFill>
                          <a:solidFill>
                            <a:srgbClr val="ffffff"/>
                          </a:solidFill>
                        </a:uFill>
                        <a:latin typeface="Arial"/>
                      </a:endParaRPr>
                    </a:p>
                  </a:txBody>
                  <a:tcPr marL="49680" marR="49680">
                    <a:lnL w="12240">
                      <a:solidFill>
                        <a:srgbClr val="ffffff"/>
                      </a:solidFill>
                    </a:lnL>
                    <a:lnR w="12240">
                      <a:solidFill>
                        <a:srgbClr val="ffffff"/>
                      </a:solidFill>
                    </a:lnR>
                    <a:lnT w="12240">
                      <a:solidFill>
                        <a:srgbClr val="ffffff"/>
                      </a:solidFill>
                    </a:lnT>
                    <a:lnB w="12240">
                      <a:solidFill>
                        <a:srgbClr val="ffffff"/>
                      </a:solidFill>
                    </a:lnB>
                    <a:solidFill>
                      <a:srgbClr val="e3cccc"/>
                    </a:solidFill>
                  </a:tcPr>
                </a:tc>
              </a:tr>
              <a:tr h="175680">
                <a:tc vMerge="1">
                  <a:tcPr>
                    <a:solidFill>
                      <a:srgbClr val="729fcf"/>
                    </a:solidFill>
                  </a:tcPr>
                </a:tc>
                <a:tc>
                  <a:txBody>
                    <a:bodyPr lIns="49680" rIns="49680" tIns="0" bIns="0" anchor="ctr"/>
                    <a:p>
                      <a:pPr algn="ctr">
                        <a:lnSpc>
                          <a:spcPct val="100000"/>
                        </a:lnSpc>
                      </a:pPr>
                      <a:r>
                        <a:rPr b="0" lang="en-US" sz="1200" spc="-1" strike="noStrike">
                          <a:solidFill>
                            <a:srgbClr val="000000"/>
                          </a:solidFill>
                          <a:uFill>
                            <a:solidFill>
                              <a:srgbClr val="ffffff"/>
                            </a:solidFill>
                          </a:uFill>
                          <a:latin typeface="Century Gothic"/>
                        </a:rPr>
                        <a:t>成功借款笔数</a:t>
                      </a:r>
                      <a:endParaRPr b="0" lang="en-US" sz="1200" spc="-1" strike="noStrike">
                        <a:solidFill>
                          <a:srgbClr val="000000"/>
                        </a:solidFill>
                        <a:uFill>
                          <a:solidFill>
                            <a:srgbClr val="ffffff"/>
                          </a:solidFill>
                        </a:uFill>
                        <a:latin typeface="Arial"/>
                      </a:endParaRPr>
                    </a:p>
                  </a:txBody>
                  <a:tcPr marL="49680" marR="49680">
                    <a:lnL w="12240">
                      <a:solidFill>
                        <a:srgbClr val="ffffff"/>
                      </a:solidFill>
                    </a:lnL>
                    <a:lnR w="12240">
                      <a:solidFill>
                        <a:srgbClr val="ffffff"/>
                      </a:solidFill>
                    </a:lnR>
                    <a:lnT w="12240">
                      <a:solidFill>
                        <a:srgbClr val="ffffff"/>
                      </a:solidFill>
                    </a:lnT>
                    <a:lnB w="12240">
                      <a:solidFill>
                        <a:srgbClr val="ffffff"/>
                      </a:solidFill>
                    </a:lnB>
                    <a:solidFill>
                      <a:srgbClr val="f1e7e7"/>
                    </a:solidFill>
                  </a:tcPr>
                </a:tc>
                <a:tc>
                  <a:txBody>
                    <a:bodyPr lIns="49680" rIns="49680" tIns="0" bIns="0" anchor="ctr"/>
                    <a:p>
                      <a:pPr algn="ctr">
                        <a:lnSpc>
                          <a:spcPct val="100000"/>
                        </a:lnSpc>
                      </a:pPr>
                      <a:r>
                        <a:rPr b="0" lang="en-US" sz="1200" spc="-1" strike="noStrike">
                          <a:solidFill>
                            <a:srgbClr val="000000"/>
                          </a:solidFill>
                          <a:uFill>
                            <a:solidFill>
                              <a:srgbClr val="ffffff"/>
                            </a:solidFill>
                          </a:uFill>
                          <a:latin typeface="Century Gothic"/>
                        </a:rPr>
                        <a:t>0 </a:t>
                      </a:r>
                      <a:endParaRPr b="0" lang="en-US" sz="1200" spc="-1" strike="noStrike">
                        <a:solidFill>
                          <a:srgbClr val="000000"/>
                        </a:solidFill>
                        <a:uFill>
                          <a:solidFill>
                            <a:srgbClr val="ffffff"/>
                          </a:solidFill>
                        </a:uFill>
                        <a:latin typeface="Arial"/>
                      </a:endParaRPr>
                    </a:p>
                  </a:txBody>
                  <a:tcPr marL="49680" marR="49680">
                    <a:lnL w="12240">
                      <a:solidFill>
                        <a:srgbClr val="ffffff"/>
                      </a:solidFill>
                    </a:lnL>
                    <a:lnR w="12240">
                      <a:solidFill>
                        <a:srgbClr val="ffffff"/>
                      </a:solidFill>
                    </a:lnR>
                    <a:lnT w="12240">
                      <a:solidFill>
                        <a:srgbClr val="ffffff"/>
                      </a:solidFill>
                    </a:lnT>
                    <a:lnB w="12240">
                      <a:solidFill>
                        <a:srgbClr val="ffffff"/>
                      </a:solidFill>
                    </a:lnB>
                    <a:solidFill>
                      <a:srgbClr val="f1e7e7"/>
                    </a:solidFill>
                  </a:tcPr>
                </a:tc>
                <a:tc>
                  <a:txBody>
                    <a:bodyPr lIns="49680" rIns="49680" tIns="0" bIns="0" anchor="ctr"/>
                    <a:p>
                      <a:pPr algn="ctr">
                        <a:lnSpc>
                          <a:spcPct val="100000"/>
                        </a:lnSpc>
                      </a:pPr>
                      <a:r>
                        <a:rPr b="0" lang="en-US" sz="1200" spc="-1" strike="noStrike">
                          <a:solidFill>
                            <a:srgbClr val="000000"/>
                          </a:solidFill>
                          <a:uFill>
                            <a:solidFill>
                              <a:srgbClr val="ffffff"/>
                            </a:solidFill>
                          </a:uFill>
                          <a:latin typeface="Century Gothic"/>
                        </a:rPr>
                        <a:t>0 </a:t>
                      </a:r>
                      <a:endParaRPr b="0" lang="en-US" sz="1200" spc="-1" strike="noStrike">
                        <a:solidFill>
                          <a:srgbClr val="000000"/>
                        </a:solidFill>
                        <a:uFill>
                          <a:solidFill>
                            <a:srgbClr val="ffffff"/>
                          </a:solidFill>
                        </a:uFill>
                        <a:latin typeface="Arial"/>
                      </a:endParaRPr>
                    </a:p>
                  </a:txBody>
                  <a:tcPr marL="49680" marR="49680">
                    <a:lnL w="12240">
                      <a:solidFill>
                        <a:srgbClr val="ffffff"/>
                      </a:solidFill>
                    </a:lnL>
                    <a:lnR w="12240">
                      <a:solidFill>
                        <a:srgbClr val="ffffff"/>
                      </a:solidFill>
                    </a:lnR>
                    <a:lnT w="12240">
                      <a:solidFill>
                        <a:srgbClr val="ffffff"/>
                      </a:solidFill>
                    </a:lnT>
                    <a:lnB w="12240">
                      <a:solidFill>
                        <a:srgbClr val="ffffff"/>
                      </a:solidFill>
                    </a:lnB>
                    <a:solidFill>
                      <a:srgbClr val="f1e7e7"/>
                    </a:solidFill>
                  </a:tcPr>
                </a:tc>
                <a:tc>
                  <a:txBody>
                    <a:bodyPr lIns="49680" rIns="49680" tIns="0" bIns="0" anchor="ctr"/>
                    <a:p>
                      <a:pPr algn="ctr">
                        <a:lnSpc>
                          <a:spcPct val="100000"/>
                        </a:lnSpc>
                      </a:pPr>
                      <a:r>
                        <a:rPr b="0" lang="en-US" sz="1200" spc="-1" strike="noStrike">
                          <a:solidFill>
                            <a:srgbClr val="000000"/>
                          </a:solidFill>
                          <a:uFill>
                            <a:solidFill>
                              <a:srgbClr val="ffffff"/>
                            </a:solidFill>
                          </a:uFill>
                          <a:latin typeface="Century Gothic"/>
                        </a:rPr>
                        <a:t>0 </a:t>
                      </a:r>
                      <a:endParaRPr b="0" lang="en-US" sz="1200" spc="-1" strike="noStrike">
                        <a:solidFill>
                          <a:srgbClr val="000000"/>
                        </a:solidFill>
                        <a:uFill>
                          <a:solidFill>
                            <a:srgbClr val="ffffff"/>
                          </a:solidFill>
                        </a:uFill>
                        <a:latin typeface="Arial"/>
                      </a:endParaRPr>
                    </a:p>
                  </a:txBody>
                  <a:tcPr marL="49680" marR="49680">
                    <a:lnL w="12240">
                      <a:solidFill>
                        <a:srgbClr val="ffffff"/>
                      </a:solidFill>
                    </a:lnL>
                    <a:lnR w="12240">
                      <a:solidFill>
                        <a:srgbClr val="ffffff"/>
                      </a:solidFill>
                    </a:lnR>
                    <a:lnT w="12240">
                      <a:solidFill>
                        <a:srgbClr val="ffffff"/>
                      </a:solidFill>
                    </a:lnT>
                    <a:lnB w="12240">
                      <a:solidFill>
                        <a:srgbClr val="ffffff"/>
                      </a:solidFill>
                    </a:lnB>
                    <a:solidFill>
                      <a:srgbClr val="f1e7e7"/>
                    </a:solidFill>
                  </a:tcPr>
                </a:tc>
              </a:tr>
              <a:tr h="175680">
                <a:tc vMerge="1">
                  <a:tcPr>
                    <a:solidFill>
                      <a:srgbClr val="729fcf"/>
                    </a:solidFill>
                  </a:tcPr>
                </a:tc>
                <a:tc>
                  <a:txBody>
                    <a:bodyPr lIns="49680" rIns="49680" tIns="0" bIns="0" anchor="ctr"/>
                    <a:p>
                      <a:pPr algn="ctr">
                        <a:lnSpc>
                          <a:spcPct val="100000"/>
                        </a:lnSpc>
                      </a:pPr>
                      <a:r>
                        <a:rPr b="0" lang="en-US" sz="1200" spc="-1" strike="noStrike">
                          <a:solidFill>
                            <a:srgbClr val="000000"/>
                          </a:solidFill>
                          <a:uFill>
                            <a:solidFill>
                              <a:srgbClr val="ffffff"/>
                            </a:solidFill>
                          </a:uFill>
                          <a:latin typeface="Century Gothic"/>
                        </a:rPr>
                        <a:t>借款总额元</a:t>
                      </a:r>
                      <a:endParaRPr b="0" lang="en-US" sz="1200" spc="-1" strike="noStrike">
                        <a:solidFill>
                          <a:srgbClr val="000000"/>
                        </a:solidFill>
                        <a:uFill>
                          <a:solidFill>
                            <a:srgbClr val="ffffff"/>
                          </a:solidFill>
                        </a:uFill>
                        <a:latin typeface="Arial"/>
                      </a:endParaRPr>
                    </a:p>
                  </a:txBody>
                  <a:tcPr marL="49680" marR="49680">
                    <a:lnL w="12240">
                      <a:solidFill>
                        <a:srgbClr val="ffffff"/>
                      </a:solidFill>
                    </a:lnL>
                    <a:lnR w="12240">
                      <a:solidFill>
                        <a:srgbClr val="ffffff"/>
                      </a:solidFill>
                    </a:lnR>
                    <a:lnT w="12240">
                      <a:solidFill>
                        <a:srgbClr val="ffffff"/>
                      </a:solidFill>
                    </a:lnT>
                    <a:lnB w="12240">
                      <a:solidFill>
                        <a:srgbClr val="ffffff"/>
                      </a:solidFill>
                    </a:lnB>
                    <a:solidFill>
                      <a:srgbClr val="e3cccc"/>
                    </a:solidFill>
                  </a:tcPr>
                </a:tc>
                <a:tc>
                  <a:txBody>
                    <a:bodyPr lIns="49680" rIns="49680" tIns="0" bIns="0" anchor="ctr"/>
                    <a:p>
                      <a:pPr algn="ctr">
                        <a:lnSpc>
                          <a:spcPct val="100000"/>
                        </a:lnSpc>
                      </a:pPr>
                      <a:r>
                        <a:rPr b="0" lang="en-US" sz="1200" spc="-1" strike="noStrike">
                          <a:solidFill>
                            <a:srgbClr val="000000"/>
                          </a:solidFill>
                          <a:uFill>
                            <a:solidFill>
                              <a:srgbClr val="ffffff"/>
                            </a:solidFill>
                          </a:uFill>
                          <a:latin typeface="Century Gothic"/>
                        </a:rPr>
                        <a:t>0 </a:t>
                      </a:r>
                      <a:endParaRPr b="0" lang="en-US" sz="1200" spc="-1" strike="noStrike">
                        <a:solidFill>
                          <a:srgbClr val="000000"/>
                        </a:solidFill>
                        <a:uFill>
                          <a:solidFill>
                            <a:srgbClr val="ffffff"/>
                          </a:solidFill>
                        </a:uFill>
                        <a:latin typeface="Arial"/>
                      </a:endParaRPr>
                    </a:p>
                  </a:txBody>
                  <a:tcPr marL="49680" marR="49680">
                    <a:lnL w="12240">
                      <a:solidFill>
                        <a:srgbClr val="ffffff"/>
                      </a:solidFill>
                    </a:lnL>
                    <a:lnR w="12240">
                      <a:solidFill>
                        <a:srgbClr val="ffffff"/>
                      </a:solidFill>
                    </a:lnR>
                    <a:lnT w="12240">
                      <a:solidFill>
                        <a:srgbClr val="ffffff"/>
                      </a:solidFill>
                    </a:lnT>
                    <a:lnB w="12240">
                      <a:solidFill>
                        <a:srgbClr val="ffffff"/>
                      </a:solidFill>
                    </a:lnB>
                    <a:solidFill>
                      <a:srgbClr val="e3cccc"/>
                    </a:solidFill>
                  </a:tcPr>
                </a:tc>
                <a:tc>
                  <a:txBody>
                    <a:bodyPr lIns="49680" rIns="49680" tIns="0" bIns="0" anchor="ctr"/>
                    <a:p>
                      <a:pPr algn="ctr">
                        <a:lnSpc>
                          <a:spcPct val="100000"/>
                        </a:lnSpc>
                      </a:pPr>
                      <a:r>
                        <a:rPr b="0" lang="en-US" sz="1200" spc="-1" strike="noStrike">
                          <a:solidFill>
                            <a:srgbClr val="000000"/>
                          </a:solidFill>
                          <a:uFill>
                            <a:solidFill>
                              <a:srgbClr val="ffffff"/>
                            </a:solidFill>
                          </a:uFill>
                          <a:latin typeface="Century Gothic"/>
                        </a:rPr>
                        <a:t>0 </a:t>
                      </a:r>
                      <a:endParaRPr b="0" lang="en-US" sz="1200" spc="-1" strike="noStrike">
                        <a:solidFill>
                          <a:srgbClr val="000000"/>
                        </a:solidFill>
                        <a:uFill>
                          <a:solidFill>
                            <a:srgbClr val="ffffff"/>
                          </a:solidFill>
                        </a:uFill>
                        <a:latin typeface="Arial"/>
                      </a:endParaRPr>
                    </a:p>
                  </a:txBody>
                  <a:tcPr marL="49680" marR="49680">
                    <a:lnL w="12240">
                      <a:solidFill>
                        <a:srgbClr val="ffffff"/>
                      </a:solidFill>
                    </a:lnL>
                    <a:lnR w="12240">
                      <a:solidFill>
                        <a:srgbClr val="ffffff"/>
                      </a:solidFill>
                    </a:lnR>
                    <a:lnT w="12240">
                      <a:solidFill>
                        <a:srgbClr val="ffffff"/>
                      </a:solidFill>
                    </a:lnT>
                    <a:lnB w="12240">
                      <a:solidFill>
                        <a:srgbClr val="ffffff"/>
                      </a:solidFill>
                    </a:lnB>
                    <a:solidFill>
                      <a:srgbClr val="e3cccc"/>
                    </a:solidFill>
                  </a:tcPr>
                </a:tc>
                <a:tc>
                  <a:txBody>
                    <a:bodyPr lIns="49680" rIns="49680" tIns="0" bIns="0" anchor="ctr"/>
                    <a:p>
                      <a:pPr algn="ctr">
                        <a:lnSpc>
                          <a:spcPct val="100000"/>
                        </a:lnSpc>
                      </a:pPr>
                      <a:r>
                        <a:rPr b="0" lang="en-US" sz="1200" spc="-1" strike="noStrike">
                          <a:solidFill>
                            <a:srgbClr val="000000"/>
                          </a:solidFill>
                          <a:uFill>
                            <a:solidFill>
                              <a:srgbClr val="ffffff"/>
                            </a:solidFill>
                          </a:uFill>
                          <a:latin typeface="Century Gothic"/>
                        </a:rPr>
                        <a:t>0 </a:t>
                      </a:r>
                      <a:endParaRPr b="0" lang="en-US" sz="1200" spc="-1" strike="noStrike">
                        <a:solidFill>
                          <a:srgbClr val="000000"/>
                        </a:solidFill>
                        <a:uFill>
                          <a:solidFill>
                            <a:srgbClr val="ffffff"/>
                          </a:solidFill>
                        </a:uFill>
                        <a:latin typeface="Arial"/>
                      </a:endParaRPr>
                    </a:p>
                  </a:txBody>
                  <a:tcPr marL="49680" marR="49680">
                    <a:lnL w="12240">
                      <a:solidFill>
                        <a:srgbClr val="ffffff"/>
                      </a:solidFill>
                    </a:lnL>
                    <a:lnR w="12240">
                      <a:solidFill>
                        <a:srgbClr val="ffffff"/>
                      </a:solidFill>
                    </a:lnR>
                    <a:lnT w="12240">
                      <a:solidFill>
                        <a:srgbClr val="ffffff"/>
                      </a:solidFill>
                    </a:lnT>
                    <a:lnB w="12240">
                      <a:solidFill>
                        <a:srgbClr val="ffffff"/>
                      </a:solidFill>
                    </a:lnB>
                    <a:solidFill>
                      <a:srgbClr val="e3cccc"/>
                    </a:solidFill>
                  </a:tcPr>
                </a:tc>
              </a:tr>
              <a:tr h="175680">
                <a:tc vMerge="1">
                  <a:tcPr>
                    <a:solidFill>
                      <a:srgbClr val="729fcf"/>
                    </a:solidFill>
                  </a:tcPr>
                </a:tc>
                <a:tc>
                  <a:txBody>
                    <a:bodyPr lIns="49680" rIns="49680" tIns="0" bIns="0" anchor="ctr"/>
                    <a:p>
                      <a:pPr algn="ctr">
                        <a:lnSpc>
                          <a:spcPct val="100000"/>
                        </a:lnSpc>
                      </a:pPr>
                      <a:r>
                        <a:rPr b="0" lang="en-US" sz="1200" spc="-1" strike="noStrike">
                          <a:solidFill>
                            <a:srgbClr val="000000"/>
                          </a:solidFill>
                          <a:uFill>
                            <a:solidFill>
                              <a:srgbClr val="ffffff"/>
                            </a:solidFill>
                          </a:uFill>
                          <a:latin typeface="Century Gothic"/>
                        </a:rPr>
                        <a:t>逾期次数</a:t>
                      </a:r>
                      <a:endParaRPr b="0" lang="en-US" sz="1200" spc="-1" strike="noStrike">
                        <a:solidFill>
                          <a:srgbClr val="000000"/>
                        </a:solidFill>
                        <a:uFill>
                          <a:solidFill>
                            <a:srgbClr val="ffffff"/>
                          </a:solidFill>
                        </a:uFill>
                        <a:latin typeface="Arial"/>
                      </a:endParaRPr>
                    </a:p>
                  </a:txBody>
                  <a:tcPr marL="49680" marR="49680">
                    <a:lnL w="12240">
                      <a:solidFill>
                        <a:srgbClr val="ffffff"/>
                      </a:solidFill>
                    </a:lnL>
                    <a:lnR w="12240">
                      <a:solidFill>
                        <a:srgbClr val="ffffff"/>
                      </a:solidFill>
                    </a:lnR>
                    <a:lnT w="12240">
                      <a:solidFill>
                        <a:srgbClr val="ffffff"/>
                      </a:solidFill>
                    </a:lnT>
                    <a:lnB w="12240">
                      <a:solidFill>
                        <a:srgbClr val="ffffff"/>
                      </a:solidFill>
                    </a:lnB>
                    <a:solidFill>
                      <a:srgbClr val="f1e7e7"/>
                    </a:solidFill>
                  </a:tcPr>
                </a:tc>
                <a:tc>
                  <a:txBody>
                    <a:bodyPr lIns="49680" rIns="49680" tIns="0" bIns="0" anchor="ctr"/>
                    <a:p>
                      <a:pPr algn="ctr">
                        <a:lnSpc>
                          <a:spcPct val="100000"/>
                        </a:lnSpc>
                      </a:pPr>
                      <a:r>
                        <a:rPr b="0" lang="en-US" sz="1200" spc="-1" strike="noStrike">
                          <a:solidFill>
                            <a:srgbClr val="000000"/>
                          </a:solidFill>
                          <a:uFill>
                            <a:solidFill>
                              <a:srgbClr val="ffffff"/>
                            </a:solidFill>
                          </a:uFill>
                          <a:latin typeface="Century Gothic"/>
                        </a:rPr>
                        <a:t>0 </a:t>
                      </a:r>
                      <a:endParaRPr b="0" lang="en-US" sz="1200" spc="-1" strike="noStrike">
                        <a:solidFill>
                          <a:srgbClr val="000000"/>
                        </a:solidFill>
                        <a:uFill>
                          <a:solidFill>
                            <a:srgbClr val="ffffff"/>
                          </a:solidFill>
                        </a:uFill>
                        <a:latin typeface="Arial"/>
                      </a:endParaRPr>
                    </a:p>
                  </a:txBody>
                  <a:tcPr marL="49680" marR="49680">
                    <a:lnL w="12240">
                      <a:solidFill>
                        <a:srgbClr val="ffffff"/>
                      </a:solidFill>
                    </a:lnL>
                    <a:lnR w="12240">
                      <a:solidFill>
                        <a:srgbClr val="ffffff"/>
                      </a:solidFill>
                    </a:lnR>
                    <a:lnT w="12240">
                      <a:solidFill>
                        <a:srgbClr val="ffffff"/>
                      </a:solidFill>
                    </a:lnT>
                    <a:lnB w="12240">
                      <a:solidFill>
                        <a:srgbClr val="ffffff"/>
                      </a:solidFill>
                    </a:lnB>
                    <a:solidFill>
                      <a:srgbClr val="f1e7e7"/>
                    </a:solidFill>
                  </a:tcPr>
                </a:tc>
                <a:tc>
                  <a:txBody>
                    <a:bodyPr lIns="49680" rIns="49680" tIns="0" bIns="0" anchor="ctr"/>
                    <a:p>
                      <a:pPr algn="ctr">
                        <a:lnSpc>
                          <a:spcPct val="100000"/>
                        </a:lnSpc>
                      </a:pPr>
                      <a:r>
                        <a:rPr b="0" lang="en-US" sz="1200" spc="-1" strike="noStrike">
                          <a:solidFill>
                            <a:srgbClr val="000000"/>
                          </a:solidFill>
                          <a:uFill>
                            <a:solidFill>
                              <a:srgbClr val="ffffff"/>
                            </a:solidFill>
                          </a:uFill>
                          <a:latin typeface="Century Gothic"/>
                        </a:rPr>
                        <a:t>0 </a:t>
                      </a:r>
                      <a:endParaRPr b="0" lang="en-US" sz="1200" spc="-1" strike="noStrike">
                        <a:solidFill>
                          <a:srgbClr val="000000"/>
                        </a:solidFill>
                        <a:uFill>
                          <a:solidFill>
                            <a:srgbClr val="ffffff"/>
                          </a:solidFill>
                        </a:uFill>
                        <a:latin typeface="Arial"/>
                      </a:endParaRPr>
                    </a:p>
                  </a:txBody>
                  <a:tcPr marL="49680" marR="49680">
                    <a:lnL w="12240">
                      <a:solidFill>
                        <a:srgbClr val="ffffff"/>
                      </a:solidFill>
                    </a:lnL>
                    <a:lnR w="12240">
                      <a:solidFill>
                        <a:srgbClr val="ffffff"/>
                      </a:solidFill>
                    </a:lnR>
                    <a:lnT w="12240">
                      <a:solidFill>
                        <a:srgbClr val="ffffff"/>
                      </a:solidFill>
                    </a:lnT>
                    <a:lnB w="12240">
                      <a:solidFill>
                        <a:srgbClr val="ffffff"/>
                      </a:solidFill>
                    </a:lnB>
                    <a:solidFill>
                      <a:srgbClr val="f1e7e7"/>
                    </a:solidFill>
                  </a:tcPr>
                </a:tc>
                <a:tc>
                  <a:txBody>
                    <a:bodyPr lIns="49680" rIns="49680" tIns="0" bIns="0" anchor="ctr"/>
                    <a:p>
                      <a:pPr algn="ctr">
                        <a:lnSpc>
                          <a:spcPct val="100000"/>
                        </a:lnSpc>
                      </a:pPr>
                      <a:r>
                        <a:rPr b="0" lang="en-US" sz="1200" spc="-1" strike="noStrike">
                          <a:solidFill>
                            <a:srgbClr val="000000"/>
                          </a:solidFill>
                          <a:uFill>
                            <a:solidFill>
                              <a:srgbClr val="ffffff"/>
                            </a:solidFill>
                          </a:uFill>
                          <a:latin typeface="Century Gothic"/>
                        </a:rPr>
                        <a:t>0 </a:t>
                      </a:r>
                      <a:endParaRPr b="0" lang="en-US" sz="1200" spc="-1" strike="noStrike">
                        <a:solidFill>
                          <a:srgbClr val="000000"/>
                        </a:solidFill>
                        <a:uFill>
                          <a:solidFill>
                            <a:srgbClr val="ffffff"/>
                          </a:solidFill>
                        </a:uFill>
                        <a:latin typeface="Arial"/>
                      </a:endParaRPr>
                    </a:p>
                  </a:txBody>
                  <a:tcPr marL="49680" marR="49680">
                    <a:lnL w="12240">
                      <a:solidFill>
                        <a:srgbClr val="ffffff"/>
                      </a:solidFill>
                    </a:lnL>
                    <a:lnR w="12240">
                      <a:solidFill>
                        <a:srgbClr val="ffffff"/>
                      </a:solidFill>
                    </a:lnR>
                    <a:lnT w="12240">
                      <a:solidFill>
                        <a:srgbClr val="ffffff"/>
                      </a:solidFill>
                    </a:lnT>
                    <a:lnB w="12240">
                      <a:solidFill>
                        <a:srgbClr val="ffffff"/>
                      </a:solidFill>
                    </a:lnB>
                    <a:solidFill>
                      <a:srgbClr val="f1e7e7"/>
                    </a:solidFill>
                  </a:tcPr>
                </a:tc>
              </a:tr>
              <a:tr h="175680">
                <a:tc vMerge="1">
                  <a:tcPr>
                    <a:solidFill>
                      <a:srgbClr val="729fcf"/>
                    </a:solidFill>
                  </a:tcPr>
                </a:tc>
                <a:tc>
                  <a:txBody>
                    <a:bodyPr lIns="49680" rIns="49680" tIns="0" bIns="0" anchor="ctr"/>
                    <a:p>
                      <a:pPr algn="ctr">
                        <a:lnSpc>
                          <a:spcPct val="100000"/>
                        </a:lnSpc>
                      </a:pPr>
                      <a:r>
                        <a:rPr b="0" lang="en-US" sz="1200" spc="-1" strike="noStrike">
                          <a:solidFill>
                            <a:srgbClr val="000000"/>
                          </a:solidFill>
                          <a:uFill>
                            <a:solidFill>
                              <a:srgbClr val="ffffff"/>
                            </a:solidFill>
                          </a:uFill>
                          <a:latin typeface="Century Gothic"/>
                        </a:rPr>
                        <a:t>还清笔数</a:t>
                      </a:r>
                      <a:endParaRPr b="0" lang="en-US" sz="1200" spc="-1" strike="noStrike">
                        <a:solidFill>
                          <a:srgbClr val="000000"/>
                        </a:solidFill>
                        <a:uFill>
                          <a:solidFill>
                            <a:srgbClr val="ffffff"/>
                          </a:solidFill>
                        </a:uFill>
                        <a:latin typeface="Arial"/>
                      </a:endParaRPr>
                    </a:p>
                  </a:txBody>
                  <a:tcPr marL="49680" marR="49680">
                    <a:lnL w="12240">
                      <a:solidFill>
                        <a:srgbClr val="ffffff"/>
                      </a:solidFill>
                    </a:lnL>
                    <a:lnR w="12240">
                      <a:solidFill>
                        <a:srgbClr val="ffffff"/>
                      </a:solidFill>
                    </a:lnR>
                    <a:lnT w="12240">
                      <a:solidFill>
                        <a:srgbClr val="ffffff"/>
                      </a:solidFill>
                    </a:lnT>
                    <a:lnB w="12240">
                      <a:solidFill>
                        <a:srgbClr val="ffffff"/>
                      </a:solidFill>
                    </a:lnB>
                    <a:solidFill>
                      <a:srgbClr val="e3cccc"/>
                    </a:solidFill>
                  </a:tcPr>
                </a:tc>
                <a:tc>
                  <a:txBody>
                    <a:bodyPr lIns="49680" rIns="49680" tIns="0" bIns="0" anchor="ctr"/>
                    <a:p>
                      <a:pPr algn="ctr">
                        <a:lnSpc>
                          <a:spcPct val="100000"/>
                        </a:lnSpc>
                      </a:pPr>
                      <a:r>
                        <a:rPr b="0" lang="en-US" sz="1200" spc="-1" strike="noStrike">
                          <a:solidFill>
                            <a:srgbClr val="000000"/>
                          </a:solidFill>
                          <a:uFill>
                            <a:solidFill>
                              <a:srgbClr val="ffffff"/>
                            </a:solidFill>
                          </a:uFill>
                          <a:latin typeface="Century Gothic"/>
                        </a:rPr>
                        <a:t>0 </a:t>
                      </a:r>
                      <a:endParaRPr b="0" lang="en-US" sz="1200" spc="-1" strike="noStrike">
                        <a:solidFill>
                          <a:srgbClr val="000000"/>
                        </a:solidFill>
                        <a:uFill>
                          <a:solidFill>
                            <a:srgbClr val="ffffff"/>
                          </a:solidFill>
                        </a:uFill>
                        <a:latin typeface="Arial"/>
                      </a:endParaRPr>
                    </a:p>
                  </a:txBody>
                  <a:tcPr marL="49680" marR="49680">
                    <a:lnL w="12240">
                      <a:solidFill>
                        <a:srgbClr val="ffffff"/>
                      </a:solidFill>
                    </a:lnL>
                    <a:lnR w="12240">
                      <a:solidFill>
                        <a:srgbClr val="ffffff"/>
                      </a:solidFill>
                    </a:lnR>
                    <a:lnT w="12240">
                      <a:solidFill>
                        <a:srgbClr val="ffffff"/>
                      </a:solidFill>
                    </a:lnT>
                    <a:lnB w="12240">
                      <a:solidFill>
                        <a:srgbClr val="ffffff"/>
                      </a:solidFill>
                    </a:lnB>
                    <a:solidFill>
                      <a:srgbClr val="e3cccc"/>
                    </a:solidFill>
                  </a:tcPr>
                </a:tc>
                <a:tc>
                  <a:txBody>
                    <a:bodyPr lIns="49680" rIns="49680" tIns="0" bIns="0" anchor="ctr"/>
                    <a:p>
                      <a:pPr algn="ctr">
                        <a:lnSpc>
                          <a:spcPct val="100000"/>
                        </a:lnSpc>
                      </a:pPr>
                      <a:r>
                        <a:rPr b="0" lang="en-US" sz="1200" spc="-1" strike="noStrike">
                          <a:solidFill>
                            <a:srgbClr val="000000"/>
                          </a:solidFill>
                          <a:uFill>
                            <a:solidFill>
                              <a:srgbClr val="ffffff"/>
                            </a:solidFill>
                          </a:uFill>
                          <a:latin typeface="Century Gothic"/>
                        </a:rPr>
                        <a:t>0 </a:t>
                      </a:r>
                      <a:endParaRPr b="0" lang="en-US" sz="1200" spc="-1" strike="noStrike">
                        <a:solidFill>
                          <a:srgbClr val="000000"/>
                        </a:solidFill>
                        <a:uFill>
                          <a:solidFill>
                            <a:srgbClr val="ffffff"/>
                          </a:solidFill>
                        </a:uFill>
                        <a:latin typeface="Arial"/>
                      </a:endParaRPr>
                    </a:p>
                  </a:txBody>
                  <a:tcPr marL="49680" marR="49680">
                    <a:lnL w="12240">
                      <a:solidFill>
                        <a:srgbClr val="ffffff"/>
                      </a:solidFill>
                    </a:lnL>
                    <a:lnR w="12240">
                      <a:solidFill>
                        <a:srgbClr val="ffffff"/>
                      </a:solidFill>
                    </a:lnR>
                    <a:lnT w="12240">
                      <a:solidFill>
                        <a:srgbClr val="ffffff"/>
                      </a:solidFill>
                    </a:lnT>
                    <a:lnB w="12240">
                      <a:solidFill>
                        <a:srgbClr val="ffffff"/>
                      </a:solidFill>
                    </a:lnB>
                    <a:solidFill>
                      <a:srgbClr val="e3cccc"/>
                    </a:solidFill>
                  </a:tcPr>
                </a:tc>
                <a:tc>
                  <a:txBody>
                    <a:bodyPr lIns="49680" rIns="49680" tIns="0" bIns="0" anchor="ctr"/>
                    <a:p>
                      <a:pPr algn="ctr">
                        <a:lnSpc>
                          <a:spcPct val="100000"/>
                        </a:lnSpc>
                      </a:pPr>
                      <a:r>
                        <a:rPr b="0" lang="en-US" sz="1200" spc="-1" strike="noStrike">
                          <a:solidFill>
                            <a:srgbClr val="000000"/>
                          </a:solidFill>
                          <a:uFill>
                            <a:solidFill>
                              <a:srgbClr val="ffffff"/>
                            </a:solidFill>
                          </a:uFill>
                          <a:latin typeface="Century Gothic"/>
                        </a:rPr>
                        <a:t>0 </a:t>
                      </a:r>
                      <a:endParaRPr b="0" lang="en-US" sz="1200" spc="-1" strike="noStrike">
                        <a:solidFill>
                          <a:srgbClr val="000000"/>
                        </a:solidFill>
                        <a:uFill>
                          <a:solidFill>
                            <a:srgbClr val="ffffff"/>
                          </a:solidFill>
                        </a:uFill>
                        <a:latin typeface="Arial"/>
                      </a:endParaRPr>
                    </a:p>
                  </a:txBody>
                  <a:tcPr marL="49680" marR="49680">
                    <a:lnL w="12240">
                      <a:solidFill>
                        <a:srgbClr val="ffffff"/>
                      </a:solidFill>
                    </a:lnL>
                    <a:lnR w="12240">
                      <a:solidFill>
                        <a:srgbClr val="ffffff"/>
                      </a:solidFill>
                    </a:lnR>
                    <a:lnT w="12240">
                      <a:solidFill>
                        <a:srgbClr val="ffffff"/>
                      </a:solidFill>
                    </a:lnT>
                    <a:lnB w="12240">
                      <a:solidFill>
                        <a:srgbClr val="ffffff"/>
                      </a:solidFill>
                    </a:lnB>
                    <a:solidFill>
                      <a:srgbClr val="e3cccc"/>
                    </a:solidFill>
                  </a:tcPr>
                </a:tc>
              </a:tr>
              <a:tr h="175680">
                <a:tc vMerge="1">
                  <a:tcPr>
                    <a:solidFill>
                      <a:srgbClr val="729fcf"/>
                    </a:solidFill>
                  </a:tcPr>
                </a:tc>
                <a:tc>
                  <a:txBody>
                    <a:bodyPr lIns="49680" rIns="49680" tIns="0" bIns="0" anchor="ctr"/>
                    <a:p>
                      <a:pPr algn="ctr">
                        <a:lnSpc>
                          <a:spcPct val="100000"/>
                        </a:lnSpc>
                      </a:pPr>
                      <a:r>
                        <a:rPr b="0" lang="en-US" sz="1200" spc="-1" strike="noStrike">
                          <a:solidFill>
                            <a:srgbClr val="000000"/>
                          </a:solidFill>
                          <a:uFill>
                            <a:solidFill>
                              <a:srgbClr val="ffffff"/>
                            </a:solidFill>
                          </a:uFill>
                          <a:latin typeface="Century Gothic"/>
                        </a:rPr>
                        <a:t>待还本息元</a:t>
                      </a:r>
                      <a:endParaRPr b="0" lang="en-US" sz="1200" spc="-1" strike="noStrike">
                        <a:solidFill>
                          <a:srgbClr val="000000"/>
                        </a:solidFill>
                        <a:uFill>
                          <a:solidFill>
                            <a:srgbClr val="ffffff"/>
                          </a:solidFill>
                        </a:uFill>
                        <a:latin typeface="Arial"/>
                      </a:endParaRPr>
                    </a:p>
                  </a:txBody>
                  <a:tcPr marL="49680" marR="49680">
                    <a:lnL w="12240">
                      <a:solidFill>
                        <a:srgbClr val="ffffff"/>
                      </a:solidFill>
                    </a:lnL>
                    <a:lnR w="12240">
                      <a:solidFill>
                        <a:srgbClr val="ffffff"/>
                      </a:solidFill>
                    </a:lnR>
                    <a:lnT w="12240">
                      <a:solidFill>
                        <a:srgbClr val="ffffff"/>
                      </a:solidFill>
                    </a:lnT>
                    <a:lnB w="12240">
                      <a:solidFill>
                        <a:srgbClr val="ffffff"/>
                      </a:solidFill>
                    </a:lnB>
                    <a:solidFill>
                      <a:srgbClr val="f1e7e7"/>
                    </a:solidFill>
                  </a:tcPr>
                </a:tc>
                <a:tc>
                  <a:txBody>
                    <a:bodyPr lIns="49680" rIns="49680" tIns="0" bIns="0" anchor="ctr"/>
                    <a:p>
                      <a:pPr algn="ctr">
                        <a:lnSpc>
                          <a:spcPct val="100000"/>
                        </a:lnSpc>
                      </a:pPr>
                      <a:r>
                        <a:rPr b="0" lang="en-US" sz="1200" spc="-1" strike="noStrike">
                          <a:solidFill>
                            <a:srgbClr val="000000"/>
                          </a:solidFill>
                          <a:uFill>
                            <a:solidFill>
                              <a:srgbClr val="ffffff"/>
                            </a:solidFill>
                          </a:uFill>
                          <a:latin typeface="Century Gothic"/>
                        </a:rPr>
                        <a:t>0 </a:t>
                      </a:r>
                      <a:endParaRPr b="0" lang="en-US" sz="1200" spc="-1" strike="noStrike">
                        <a:solidFill>
                          <a:srgbClr val="000000"/>
                        </a:solidFill>
                        <a:uFill>
                          <a:solidFill>
                            <a:srgbClr val="ffffff"/>
                          </a:solidFill>
                        </a:uFill>
                        <a:latin typeface="Arial"/>
                      </a:endParaRPr>
                    </a:p>
                  </a:txBody>
                  <a:tcPr marL="49680" marR="49680">
                    <a:lnL w="12240">
                      <a:solidFill>
                        <a:srgbClr val="ffffff"/>
                      </a:solidFill>
                    </a:lnL>
                    <a:lnR w="12240">
                      <a:solidFill>
                        <a:srgbClr val="ffffff"/>
                      </a:solidFill>
                    </a:lnR>
                    <a:lnT w="12240">
                      <a:solidFill>
                        <a:srgbClr val="ffffff"/>
                      </a:solidFill>
                    </a:lnT>
                    <a:lnB w="12240">
                      <a:solidFill>
                        <a:srgbClr val="ffffff"/>
                      </a:solidFill>
                    </a:lnB>
                    <a:solidFill>
                      <a:srgbClr val="f1e7e7"/>
                    </a:solidFill>
                  </a:tcPr>
                </a:tc>
                <a:tc>
                  <a:txBody>
                    <a:bodyPr lIns="49680" rIns="49680" tIns="0" bIns="0" anchor="ctr"/>
                    <a:p>
                      <a:pPr algn="ctr">
                        <a:lnSpc>
                          <a:spcPct val="100000"/>
                        </a:lnSpc>
                      </a:pPr>
                      <a:r>
                        <a:rPr b="0" lang="en-US" sz="1200" spc="-1" strike="noStrike">
                          <a:solidFill>
                            <a:srgbClr val="000000"/>
                          </a:solidFill>
                          <a:uFill>
                            <a:solidFill>
                              <a:srgbClr val="ffffff"/>
                            </a:solidFill>
                          </a:uFill>
                          <a:latin typeface="Century Gothic"/>
                        </a:rPr>
                        <a:t>0 </a:t>
                      </a:r>
                      <a:endParaRPr b="0" lang="en-US" sz="1200" spc="-1" strike="noStrike">
                        <a:solidFill>
                          <a:srgbClr val="000000"/>
                        </a:solidFill>
                        <a:uFill>
                          <a:solidFill>
                            <a:srgbClr val="ffffff"/>
                          </a:solidFill>
                        </a:uFill>
                        <a:latin typeface="Arial"/>
                      </a:endParaRPr>
                    </a:p>
                  </a:txBody>
                  <a:tcPr marL="49680" marR="49680">
                    <a:lnL w="12240">
                      <a:solidFill>
                        <a:srgbClr val="ffffff"/>
                      </a:solidFill>
                    </a:lnL>
                    <a:lnR w="12240">
                      <a:solidFill>
                        <a:srgbClr val="ffffff"/>
                      </a:solidFill>
                    </a:lnR>
                    <a:lnT w="12240">
                      <a:solidFill>
                        <a:srgbClr val="ffffff"/>
                      </a:solidFill>
                    </a:lnT>
                    <a:lnB w="12240">
                      <a:solidFill>
                        <a:srgbClr val="ffffff"/>
                      </a:solidFill>
                    </a:lnB>
                    <a:solidFill>
                      <a:srgbClr val="f1e7e7"/>
                    </a:solidFill>
                  </a:tcPr>
                </a:tc>
                <a:tc>
                  <a:txBody>
                    <a:bodyPr lIns="49680" rIns="49680" tIns="0" bIns="0" anchor="ctr"/>
                    <a:p>
                      <a:pPr algn="ctr">
                        <a:lnSpc>
                          <a:spcPct val="100000"/>
                        </a:lnSpc>
                      </a:pPr>
                      <a:r>
                        <a:rPr b="0" lang="en-US" sz="1200" spc="-1" strike="noStrike">
                          <a:solidFill>
                            <a:srgbClr val="000000"/>
                          </a:solidFill>
                          <a:uFill>
                            <a:solidFill>
                              <a:srgbClr val="ffffff"/>
                            </a:solidFill>
                          </a:uFill>
                          <a:latin typeface="Century Gothic"/>
                        </a:rPr>
                        <a:t>0 </a:t>
                      </a:r>
                      <a:endParaRPr b="0" lang="en-US" sz="1200" spc="-1" strike="noStrike">
                        <a:solidFill>
                          <a:srgbClr val="000000"/>
                        </a:solidFill>
                        <a:uFill>
                          <a:solidFill>
                            <a:srgbClr val="ffffff"/>
                          </a:solidFill>
                        </a:uFill>
                        <a:latin typeface="Arial"/>
                      </a:endParaRPr>
                    </a:p>
                  </a:txBody>
                  <a:tcPr marL="49680" marR="49680">
                    <a:lnL w="12240">
                      <a:solidFill>
                        <a:srgbClr val="ffffff"/>
                      </a:solidFill>
                    </a:lnL>
                    <a:lnR w="12240">
                      <a:solidFill>
                        <a:srgbClr val="ffffff"/>
                      </a:solidFill>
                    </a:lnR>
                    <a:lnT w="12240">
                      <a:solidFill>
                        <a:srgbClr val="ffffff"/>
                      </a:solidFill>
                    </a:lnT>
                    <a:lnB w="12240">
                      <a:solidFill>
                        <a:srgbClr val="ffffff"/>
                      </a:solidFill>
                    </a:lnB>
                    <a:solidFill>
                      <a:srgbClr val="f1e7e7"/>
                    </a:solidFill>
                  </a:tcPr>
                </a:tc>
              </a:tr>
              <a:tr h="175680">
                <a:tc vMerge="1">
                  <a:tcPr>
                    <a:solidFill>
                      <a:srgbClr val="729fcf"/>
                    </a:solidFill>
                  </a:tcPr>
                </a:tc>
                <a:tc>
                  <a:txBody>
                    <a:bodyPr lIns="49680" rIns="49680" tIns="0" bIns="0" anchor="ctr"/>
                    <a:p>
                      <a:pPr algn="ctr">
                        <a:lnSpc>
                          <a:spcPct val="100000"/>
                        </a:lnSpc>
                      </a:pPr>
                      <a:r>
                        <a:rPr b="0" lang="en-US" sz="1200" spc="-1" strike="noStrike">
                          <a:solidFill>
                            <a:srgbClr val="000000"/>
                          </a:solidFill>
                          <a:uFill>
                            <a:solidFill>
                              <a:srgbClr val="ffffff"/>
                            </a:solidFill>
                          </a:uFill>
                          <a:latin typeface="Century Gothic"/>
                        </a:rPr>
                        <a:t>严重逾期笔数</a:t>
                      </a:r>
                      <a:endParaRPr b="0" lang="en-US" sz="1200" spc="-1" strike="noStrike">
                        <a:solidFill>
                          <a:srgbClr val="000000"/>
                        </a:solidFill>
                        <a:uFill>
                          <a:solidFill>
                            <a:srgbClr val="ffffff"/>
                          </a:solidFill>
                        </a:uFill>
                        <a:latin typeface="Arial"/>
                      </a:endParaRPr>
                    </a:p>
                  </a:txBody>
                  <a:tcPr marL="49680" marR="49680">
                    <a:lnL w="12240">
                      <a:solidFill>
                        <a:srgbClr val="ffffff"/>
                      </a:solidFill>
                    </a:lnL>
                    <a:lnR w="12240">
                      <a:solidFill>
                        <a:srgbClr val="ffffff"/>
                      </a:solidFill>
                    </a:lnR>
                    <a:lnT w="12240">
                      <a:solidFill>
                        <a:srgbClr val="ffffff"/>
                      </a:solidFill>
                    </a:lnT>
                    <a:lnB w="12240">
                      <a:solidFill>
                        <a:srgbClr val="ffffff"/>
                      </a:solidFill>
                    </a:lnB>
                    <a:solidFill>
                      <a:srgbClr val="e3cccc"/>
                    </a:solidFill>
                  </a:tcPr>
                </a:tc>
                <a:tc>
                  <a:txBody>
                    <a:bodyPr lIns="49680" rIns="49680" tIns="0" bIns="0" anchor="ctr"/>
                    <a:p>
                      <a:pPr algn="ctr">
                        <a:lnSpc>
                          <a:spcPct val="100000"/>
                        </a:lnSpc>
                      </a:pPr>
                      <a:r>
                        <a:rPr b="0" lang="en-US" sz="1200" spc="-1" strike="noStrike">
                          <a:solidFill>
                            <a:srgbClr val="000000"/>
                          </a:solidFill>
                          <a:uFill>
                            <a:solidFill>
                              <a:srgbClr val="ffffff"/>
                            </a:solidFill>
                          </a:uFill>
                          <a:latin typeface="Century Gothic"/>
                        </a:rPr>
                        <a:t>0 </a:t>
                      </a:r>
                      <a:endParaRPr b="0" lang="en-US" sz="1200" spc="-1" strike="noStrike">
                        <a:solidFill>
                          <a:srgbClr val="000000"/>
                        </a:solidFill>
                        <a:uFill>
                          <a:solidFill>
                            <a:srgbClr val="ffffff"/>
                          </a:solidFill>
                        </a:uFill>
                        <a:latin typeface="Arial"/>
                      </a:endParaRPr>
                    </a:p>
                  </a:txBody>
                  <a:tcPr marL="49680" marR="49680">
                    <a:lnL w="12240">
                      <a:solidFill>
                        <a:srgbClr val="ffffff"/>
                      </a:solidFill>
                    </a:lnL>
                    <a:lnR w="12240">
                      <a:solidFill>
                        <a:srgbClr val="ffffff"/>
                      </a:solidFill>
                    </a:lnR>
                    <a:lnT w="12240">
                      <a:solidFill>
                        <a:srgbClr val="ffffff"/>
                      </a:solidFill>
                    </a:lnT>
                    <a:lnB w="12240">
                      <a:solidFill>
                        <a:srgbClr val="ffffff"/>
                      </a:solidFill>
                    </a:lnB>
                    <a:solidFill>
                      <a:srgbClr val="e3cccc"/>
                    </a:solidFill>
                  </a:tcPr>
                </a:tc>
                <a:tc>
                  <a:txBody>
                    <a:bodyPr lIns="49680" rIns="49680" tIns="0" bIns="0" anchor="ctr"/>
                    <a:p>
                      <a:pPr algn="ctr">
                        <a:lnSpc>
                          <a:spcPct val="100000"/>
                        </a:lnSpc>
                      </a:pPr>
                      <a:r>
                        <a:rPr b="0" lang="en-US" sz="1200" spc="-1" strike="noStrike">
                          <a:solidFill>
                            <a:srgbClr val="000000"/>
                          </a:solidFill>
                          <a:uFill>
                            <a:solidFill>
                              <a:srgbClr val="ffffff"/>
                            </a:solidFill>
                          </a:uFill>
                          <a:latin typeface="Century Gothic"/>
                        </a:rPr>
                        <a:t>0 </a:t>
                      </a:r>
                      <a:endParaRPr b="0" lang="en-US" sz="1200" spc="-1" strike="noStrike">
                        <a:solidFill>
                          <a:srgbClr val="000000"/>
                        </a:solidFill>
                        <a:uFill>
                          <a:solidFill>
                            <a:srgbClr val="ffffff"/>
                          </a:solidFill>
                        </a:uFill>
                        <a:latin typeface="Arial"/>
                      </a:endParaRPr>
                    </a:p>
                  </a:txBody>
                  <a:tcPr marL="49680" marR="49680">
                    <a:lnL w="12240">
                      <a:solidFill>
                        <a:srgbClr val="ffffff"/>
                      </a:solidFill>
                    </a:lnL>
                    <a:lnR w="12240">
                      <a:solidFill>
                        <a:srgbClr val="ffffff"/>
                      </a:solidFill>
                    </a:lnR>
                    <a:lnT w="12240">
                      <a:solidFill>
                        <a:srgbClr val="ffffff"/>
                      </a:solidFill>
                    </a:lnT>
                    <a:lnB w="12240">
                      <a:solidFill>
                        <a:srgbClr val="ffffff"/>
                      </a:solidFill>
                    </a:lnB>
                    <a:solidFill>
                      <a:srgbClr val="e3cccc"/>
                    </a:solidFill>
                  </a:tcPr>
                </a:tc>
                <a:tc>
                  <a:txBody>
                    <a:bodyPr lIns="49680" rIns="49680" tIns="0" bIns="0" anchor="ctr"/>
                    <a:p>
                      <a:pPr algn="ctr">
                        <a:lnSpc>
                          <a:spcPct val="100000"/>
                        </a:lnSpc>
                      </a:pPr>
                      <a:r>
                        <a:rPr b="0" lang="en-US" sz="1200" spc="-1" strike="noStrike">
                          <a:solidFill>
                            <a:srgbClr val="000000"/>
                          </a:solidFill>
                          <a:uFill>
                            <a:solidFill>
                              <a:srgbClr val="ffffff"/>
                            </a:solidFill>
                          </a:uFill>
                          <a:latin typeface="Century Gothic"/>
                        </a:rPr>
                        <a:t>0 </a:t>
                      </a:r>
                      <a:endParaRPr b="0" lang="en-US" sz="1200" spc="-1" strike="noStrike">
                        <a:solidFill>
                          <a:srgbClr val="000000"/>
                        </a:solidFill>
                        <a:uFill>
                          <a:solidFill>
                            <a:srgbClr val="ffffff"/>
                          </a:solidFill>
                        </a:uFill>
                        <a:latin typeface="Arial"/>
                      </a:endParaRPr>
                    </a:p>
                  </a:txBody>
                  <a:tcPr marL="49680" marR="49680">
                    <a:lnL w="12240">
                      <a:solidFill>
                        <a:srgbClr val="ffffff"/>
                      </a:solidFill>
                    </a:lnL>
                    <a:lnR w="12240">
                      <a:solidFill>
                        <a:srgbClr val="ffffff"/>
                      </a:solidFill>
                    </a:lnR>
                    <a:lnT w="12240">
                      <a:solidFill>
                        <a:srgbClr val="ffffff"/>
                      </a:solidFill>
                    </a:lnT>
                    <a:lnB w="12240">
                      <a:solidFill>
                        <a:srgbClr val="ffffff"/>
                      </a:solidFill>
                    </a:lnB>
                    <a:solidFill>
                      <a:srgbClr val="e3cccc"/>
                    </a:solidFill>
                  </a:tcPr>
                </a:tc>
              </a:tr>
            </a:tbl>
          </a:graphicData>
        </a:graphic>
      </p:graphicFrame>
      <p:pic>
        <p:nvPicPr>
          <p:cNvPr id="146" name="图片 4" descr=""/>
          <p:cNvPicPr/>
          <p:nvPr/>
        </p:nvPicPr>
        <p:blipFill>
          <a:blip r:embed="rId1">
            <a:lum bright="70000" contrast="-70000"/>
          </a:blip>
          <a:stretch/>
        </p:blipFill>
        <p:spPr>
          <a:xfrm>
            <a:off x="10900080" y="5566320"/>
            <a:ext cx="1291320" cy="1291320"/>
          </a:xfrm>
          <a:prstGeom prst="rect">
            <a:avLst/>
          </a:prstGeom>
          <a:ln>
            <a:noFill/>
          </a:ln>
        </p:spPr>
      </p:pic>
      <p:sp>
        <p:nvSpPr>
          <p:cNvPr id="147" name="TextShape 2"/>
          <p:cNvSpPr txBox="1"/>
          <p:nvPr/>
        </p:nvSpPr>
        <p:spPr>
          <a:xfrm>
            <a:off x="0" y="0"/>
            <a:ext cx="10515240" cy="1325160"/>
          </a:xfrm>
          <a:prstGeom prst="rect">
            <a:avLst/>
          </a:prstGeom>
          <a:noFill/>
          <a:ln>
            <a:noFill/>
          </a:ln>
        </p:spPr>
        <p:txBody>
          <a:bodyPr anchor="ctr">
            <a:normAutofit/>
          </a:bodyPr>
          <a:p>
            <a:pPr>
              <a:lnSpc>
                <a:spcPct val="100000"/>
              </a:lnSpc>
            </a:pPr>
            <a:r>
              <a:rPr b="0" lang="zh-CN" sz="4000" spc="-1" strike="noStrike">
                <a:solidFill>
                  <a:srgbClr val="477576"/>
                </a:solidFill>
                <a:uFill>
                  <a:solidFill>
                    <a:srgbClr val="ffffff"/>
                  </a:solidFill>
                </a:uFill>
                <a:latin typeface="黑体"/>
                <a:ea typeface="黑体"/>
              </a:rPr>
              <a:t>数据</a:t>
            </a:r>
            <a:r>
              <a:rPr b="0" lang="zh-CN" sz="4000" spc="-1" strike="noStrike">
                <a:solidFill>
                  <a:srgbClr val="477576"/>
                </a:solidFill>
                <a:uFill>
                  <a:solidFill>
                    <a:srgbClr val="ffffff"/>
                  </a:solidFill>
                </a:uFill>
                <a:latin typeface="黑体"/>
                <a:ea typeface="黑体"/>
              </a:rPr>
              <a:t>范例</a:t>
            </a:r>
            <a:endParaRPr b="0" lang="zh-CN" sz="4000" spc="-1" strike="noStrike">
              <a:solidFill>
                <a:srgbClr val="000000"/>
              </a:solidFill>
              <a:uFill>
                <a:solidFill>
                  <a:srgbClr val="ffffff"/>
                </a:solidFill>
              </a:uFill>
              <a:latin typeface="Century Gothic"/>
            </a:endParaRPr>
          </a:p>
        </p:txBody>
      </p:sp>
    </p:spTree>
  </p:cSld>
  <p:transition spd="med">
    <p:fade/>
  </p:transition>
  <p:timing>
    <p:tnLst>
      <p:par>
        <p:cTn id="29" dur="indefinite" restart="never" nodeType="tmRoot">
          <p:childTnLst>
            <p:seq>
              <p:cTn id="30" nodeType="mainSeq"/>
              <p:prevCondLst>
                <p:cond delay="0" evt="onPrev">
                  <p:tgtEl>
                    <p:sldTgt/>
                  </p:tgtEl>
                </p:cond>
              </p:prevCondLst>
              <p:nextCondLst>
                <p:cond delay="0" evt="onNext">
                  <p:tgtEl>
                    <p:sldTgt/>
                  </p:tgtEl>
                </p:cond>
              </p:nextCondLst>
            </p:seq>
          </p:childTnLst>
        </p:cTn>
      </p:par>
    </p:tnLst>
  </p:timing>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8" name="TextShape 1"/>
          <p:cNvSpPr txBox="1"/>
          <p:nvPr/>
        </p:nvSpPr>
        <p:spPr>
          <a:xfrm>
            <a:off x="0" y="0"/>
            <a:ext cx="10515240" cy="1325160"/>
          </a:xfrm>
          <a:prstGeom prst="rect">
            <a:avLst/>
          </a:prstGeom>
          <a:noFill/>
          <a:ln>
            <a:noFill/>
          </a:ln>
        </p:spPr>
        <p:txBody>
          <a:bodyPr anchor="ctr"/>
          <a:p>
            <a:pPr>
              <a:lnSpc>
                <a:spcPct val="100000"/>
              </a:lnSpc>
            </a:pPr>
            <a:r>
              <a:rPr b="0" lang="zh-CN" sz="3600" spc="-1" strike="noStrike">
                <a:solidFill>
                  <a:srgbClr val="477576"/>
                </a:solidFill>
                <a:uFill>
                  <a:solidFill>
                    <a:srgbClr val="ffffff"/>
                  </a:solidFill>
                </a:uFill>
                <a:latin typeface="黑体"/>
                <a:ea typeface="黑体"/>
              </a:rPr>
              <a:t>四、借</a:t>
            </a:r>
            <a:r>
              <a:rPr b="0" lang="zh-CN" sz="3600" spc="-1" strike="noStrike">
                <a:solidFill>
                  <a:srgbClr val="477576"/>
                </a:solidFill>
                <a:uFill>
                  <a:solidFill>
                    <a:srgbClr val="ffffff"/>
                  </a:solidFill>
                </a:uFill>
                <a:latin typeface="黑体"/>
                <a:ea typeface="黑体"/>
              </a:rPr>
              <a:t>款信息</a:t>
            </a:r>
            <a:r>
              <a:rPr b="0" lang="zh-CN" sz="3600" spc="-1" strike="noStrike">
                <a:solidFill>
                  <a:srgbClr val="477576"/>
                </a:solidFill>
                <a:uFill>
                  <a:solidFill>
                    <a:srgbClr val="ffffff"/>
                  </a:solidFill>
                </a:uFill>
                <a:latin typeface="黑体"/>
                <a:ea typeface="黑体"/>
              </a:rPr>
              <a:t>及受众</a:t>
            </a:r>
            <a:r>
              <a:rPr b="0" lang="zh-CN" sz="3600" spc="-1" strike="noStrike">
                <a:solidFill>
                  <a:srgbClr val="477576"/>
                </a:solidFill>
                <a:uFill>
                  <a:solidFill>
                    <a:srgbClr val="ffffff"/>
                  </a:solidFill>
                </a:uFill>
                <a:latin typeface="黑体"/>
                <a:ea typeface="黑体"/>
              </a:rPr>
              <a:t>群体特</a:t>
            </a:r>
            <a:r>
              <a:rPr b="0" lang="zh-CN" sz="3600" spc="-1" strike="noStrike">
                <a:solidFill>
                  <a:srgbClr val="477576"/>
                </a:solidFill>
                <a:uFill>
                  <a:solidFill>
                    <a:srgbClr val="ffffff"/>
                  </a:solidFill>
                </a:uFill>
                <a:latin typeface="黑体"/>
                <a:ea typeface="黑体"/>
              </a:rPr>
              <a:t>征分析</a:t>
            </a:r>
            <a:r>
              <a:rPr b="0" lang="zh-CN" sz="3600" spc="-1" strike="noStrike">
                <a:solidFill>
                  <a:srgbClr val="477576"/>
                </a:solidFill>
                <a:uFill>
                  <a:solidFill>
                    <a:srgbClr val="ffffff"/>
                  </a:solidFill>
                </a:uFill>
                <a:latin typeface="黑体"/>
                <a:ea typeface="黑体"/>
              </a:rPr>
              <a:t>	</a:t>
            </a:r>
            <a:endParaRPr b="0" lang="zh-CN" sz="3600" spc="-1" strike="noStrike">
              <a:solidFill>
                <a:srgbClr val="000000"/>
              </a:solidFill>
              <a:uFill>
                <a:solidFill>
                  <a:srgbClr val="ffffff"/>
                </a:solidFill>
              </a:uFill>
              <a:latin typeface="Century Gothic"/>
            </a:endParaRPr>
          </a:p>
        </p:txBody>
      </p:sp>
      <p:sp>
        <p:nvSpPr>
          <p:cNvPr id="149" name="TextShape 2"/>
          <p:cNvSpPr txBox="1"/>
          <p:nvPr/>
        </p:nvSpPr>
        <p:spPr>
          <a:xfrm>
            <a:off x="1335240" y="1270080"/>
            <a:ext cx="10856520" cy="4350960"/>
          </a:xfrm>
          <a:prstGeom prst="rect">
            <a:avLst/>
          </a:prstGeom>
          <a:noFill/>
          <a:ln>
            <a:noFill/>
          </a:ln>
        </p:spPr>
        <p:txBody>
          <a:bodyPr/>
          <a:p>
            <a:pPr marL="343080" indent="-342720">
              <a:lnSpc>
                <a:spcPct val="150000"/>
              </a:lnSpc>
              <a:spcBef>
                <a:spcPts val="1001"/>
              </a:spcBef>
              <a:buClr>
                <a:srgbClr val="b01513"/>
              </a:buClr>
              <a:buSzPct val="80000"/>
              <a:buFont typeface="Wingdings 3" charset="2"/>
              <a:buChar char=""/>
            </a:pPr>
            <a:r>
              <a:rPr b="0" lang="zh-CN" sz="2400" spc="-1" strike="noStrike">
                <a:solidFill>
                  <a:srgbClr val="404040"/>
                </a:solidFill>
                <a:uFill>
                  <a:solidFill>
                    <a:srgbClr val="ffffff"/>
                  </a:solidFill>
                </a:uFill>
                <a:latin typeface="黑体"/>
                <a:ea typeface="黑体"/>
              </a:rPr>
              <a:t>（一）借款信息的描述性统计</a:t>
            </a:r>
            <a:endParaRPr b="0" lang="zh-CN" sz="2400" spc="-1" strike="noStrike">
              <a:solidFill>
                <a:srgbClr val="404040"/>
              </a:solidFill>
              <a:uFill>
                <a:solidFill>
                  <a:srgbClr val="ffffff"/>
                </a:solidFill>
              </a:uFill>
              <a:latin typeface="Century Gothic"/>
            </a:endParaRPr>
          </a:p>
          <a:p>
            <a:pPr marL="343080" indent="-342720">
              <a:lnSpc>
                <a:spcPct val="150000"/>
              </a:lnSpc>
              <a:spcBef>
                <a:spcPts val="1001"/>
              </a:spcBef>
              <a:buClr>
                <a:srgbClr val="b01513"/>
              </a:buClr>
              <a:buSzPct val="80000"/>
              <a:buFont typeface="Wingdings 3" charset="2"/>
              <a:buChar char=""/>
            </a:pPr>
            <a:r>
              <a:rPr b="0" lang="zh-CN" sz="2400" spc="-1" strike="noStrike">
                <a:solidFill>
                  <a:srgbClr val="404040"/>
                </a:solidFill>
                <a:uFill>
                  <a:solidFill>
                    <a:srgbClr val="ffffff"/>
                  </a:solidFill>
                </a:uFill>
                <a:latin typeface="仿宋"/>
                <a:ea typeface="仿宋"/>
              </a:rPr>
              <a:t>1</a:t>
            </a:r>
            <a:r>
              <a:rPr b="0" lang="zh-CN" sz="2400" spc="-1" strike="noStrike">
                <a:solidFill>
                  <a:srgbClr val="404040"/>
                </a:solidFill>
                <a:uFill>
                  <a:solidFill>
                    <a:srgbClr val="ffffff"/>
                  </a:solidFill>
                </a:uFill>
                <a:latin typeface="仿宋"/>
                <a:ea typeface="仿宋"/>
              </a:rPr>
              <a:t>、借款交易状态</a:t>
            </a:r>
            <a:endParaRPr b="0" lang="zh-CN" sz="2400" spc="-1" strike="noStrike">
              <a:solidFill>
                <a:srgbClr val="404040"/>
              </a:solidFill>
              <a:uFill>
                <a:solidFill>
                  <a:srgbClr val="ffffff"/>
                </a:solidFill>
              </a:uFill>
              <a:latin typeface="Century Gothic"/>
            </a:endParaRPr>
          </a:p>
          <a:p>
            <a:pPr>
              <a:lnSpc>
                <a:spcPct val="150000"/>
              </a:lnSpc>
              <a:spcBef>
                <a:spcPts val="1001"/>
              </a:spcBef>
            </a:pPr>
            <a:endParaRPr b="0" lang="zh-CN" sz="2400" spc="-1" strike="noStrike">
              <a:solidFill>
                <a:srgbClr val="404040"/>
              </a:solidFill>
              <a:uFill>
                <a:solidFill>
                  <a:srgbClr val="ffffff"/>
                </a:solidFill>
              </a:uFill>
              <a:latin typeface="Century Gothic"/>
            </a:endParaRPr>
          </a:p>
          <a:p>
            <a:pPr>
              <a:lnSpc>
                <a:spcPct val="150000"/>
              </a:lnSpc>
              <a:spcBef>
                <a:spcPts val="1001"/>
              </a:spcBef>
            </a:pPr>
            <a:endParaRPr b="0" lang="zh-CN" sz="2400" spc="-1" strike="noStrike">
              <a:solidFill>
                <a:srgbClr val="404040"/>
              </a:solidFill>
              <a:uFill>
                <a:solidFill>
                  <a:srgbClr val="ffffff"/>
                </a:solidFill>
              </a:uFill>
              <a:latin typeface="Century Gothic"/>
            </a:endParaRPr>
          </a:p>
          <a:p>
            <a:pPr>
              <a:lnSpc>
                <a:spcPct val="150000"/>
              </a:lnSpc>
              <a:spcBef>
                <a:spcPts val="1001"/>
              </a:spcBef>
            </a:pPr>
            <a:endParaRPr b="0" lang="zh-CN" sz="2400" spc="-1" strike="noStrike">
              <a:solidFill>
                <a:srgbClr val="404040"/>
              </a:solidFill>
              <a:uFill>
                <a:solidFill>
                  <a:srgbClr val="ffffff"/>
                </a:solidFill>
              </a:uFill>
              <a:latin typeface="Century Gothic"/>
            </a:endParaRPr>
          </a:p>
          <a:p>
            <a:pPr>
              <a:lnSpc>
                <a:spcPct val="150000"/>
              </a:lnSpc>
              <a:spcBef>
                <a:spcPts val="1001"/>
              </a:spcBef>
            </a:pPr>
            <a:endParaRPr b="0" lang="zh-CN" sz="2400" spc="-1" strike="noStrike">
              <a:solidFill>
                <a:srgbClr val="404040"/>
              </a:solidFill>
              <a:uFill>
                <a:solidFill>
                  <a:srgbClr val="ffffff"/>
                </a:solidFill>
              </a:uFill>
              <a:latin typeface="Century Gothic"/>
            </a:endParaRPr>
          </a:p>
          <a:p>
            <a:pPr marL="343080" indent="-342720">
              <a:lnSpc>
                <a:spcPct val="150000"/>
              </a:lnSpc>
              <a:spcBef>
                <a:spcPts val="1001"/>
              </a:spcBef>
              <a:buClr>
                <a:srgbClr val="b01513"/>
              </a:buClr>
              <a:buSzPct val="80000"/>
              <a:buFont typeface="Wingdings 3" charset="2"/>
              <a:buChar char=""/>
            </a:pPr>
            <a:r>
              <a:rPr b="0" lang="zh-CN" sz="2400" spc="-1" strike="noStrike">
                <a:solidFill>
                  <a:srgbClr val="404040"/>
                </a:solidFill>
                <a:uFill>
                  <a:solidFill>
                    <a:srgbClr val="ffffff"/>
                  </a:solidFill>
                </a:uFill>
                <a:latin typeface="仿宋"/>
                <a:ea typeface="仿宋"/>
              </a:rPr>
              <a:t>这显示了“某</a:t>
            </a:r>
            <a:r>
              <a:rPr b="0" lang="zh-CN" sz="2400" spc="-1" strike="noStrike">
                <a:solidFill>
                  <a:srgbClr val="404040"/>
                </a:solidFill>
                <a:uFill>
                  <a:solidFill>
                    <a:srgbClr val="ffffff"/>
                  </a:solidFill>
                </a:uFill>
                <a:latin typeface="仿宋"/>
                <a:ea typeface="仿宋"/>
              </a:rPr>
              <a:t>P2P</a:t>
            </a:r>
            <a:r>
              <a:rPr b="0" lang="zh-CN" sz="2400" spc="-1" strike="noStrike">
                <a:solidFill>
                  <a:srgbClr val="404040"/>
                </a:solidFill>
                <a:uFill>
                  <a:solidFill>
                    <a:srgbClr val="ffffff"/>
                  </a:solidFill>
                </a:uFill>
                <a:latin typeface="仿宋"/>
                <a:ea typeface="仿宋"/>
              </a:rPr>
              <a:t>平台”平台借款成功率约为</a:t>
            </a:r>
            <a:r>
              <a:rPr b="0" lang="zh-CN" sz="2400" spc="-1" strike="noStrike">
                <a:solidFill>
                  <a:srgbClr val="404040"/>
                </a:solidFill>
                <a:uFill>
                  <a:solidFill>
                    <a:srgbClr val="ffffff"/>
                  </a:solidFill>
                </a:uFill>
                <a:latin typeface="仿宋"/>
                <a:ea typeface="仿宋"/>
              </a:rPr>
              <a:t>32%</a:t>
            </a:r>
            <a:r>
              <a:rPr b="0" lang="zh-CN" sz="2400" spc="-1" strike="noStrike">
                <a:solidFill>
                  <a:srgbClr val="404040"/>
                </a:solidFill>
                <a:uFill>
                  <a:solidFill>
                    <a:srgbClr val="ffffff"/>
                  </a:solidFill>
                </a:uFill>
                <a:latin typeface="仿宋"/>
                <a:ea typeface="仿宋"/>
              </a:rPr>
              <a:t>，不是很理想，另一方面该平台逾期还款与坏账垫付的概率较小，说明该平台用户信用相对可靠。</a:t>
            </a:r>
            <a:endParaRPr b="0" lang="zh-CN" sz="2400" spc="-1" strike="noStrike">
              <a:solidFill>
                <a:srgbClr val="404040"/>
              </a:solidFill>
              <a:uFill>
                <a:solidFill>
                  <a:srgbClr val="ffffff"/>
                </a:solidFill>
              </a:uFill>
              <a:latin typeface="Century Gothic"/>
            </a:endParaRPr>
          </a:p>
          <a:p>
            <a:pPr>
              <a:lnSpc>
                <a:spcPct val="150000"/>
              </a:lnSpc>
              <a:spcBef>
                <a:spcPts val="1001"/>
              </a:spcBef>
            </a:pPr>
            <a:endParaRPr b="0" lang="zh-CN" sz="2400" spc="-1" strike="noStrike">
              <a:solidFill>
                <a:srgbClr val="404040"/>
              </a:solidFill>
              <a:uFill>
                <a:solidFill>
                  <a:srgbClr val="ffffff"/>
                </a:solidFill>
              </a:uFill>
              <a:latin typeface="Century Gothic"/>
            </a:endParaRPr>
          </a:p>
        </p:txBody>
      </p:sp>
      <p:pic>
        <p:nvPicPr>
          <p:cNvPr id="150" name="图片 3" descr=""/>
          <p:cNvPicPr/>
          <p:nvPr/>
        </p:nvPicPr>
        <p:blipFill>
          <a:blip r:embed="rId1">
            <a:lum bright="70000" contrast="-70000"/>
          </a:blip>
          <a:stretch/>
        </p:blipFill>
        <p:spPr>
          <a:xfrm>
            <a:off x="10900080" y="5566320"/>
            <a:ext cx="1291320" cy="1291320"/>
          </a:xfrm>
          <a:prstGeom prst="rect">
            <a:avLst/>
          </a:prstGeom>
          <a:ln>
            <a:noFill/>
          </a:ln>
        </p:spPr>
      </p:pic>
      <p:sp>
        <p:nvSpPr>
          <p:cNvPr id="151" name="CustomShape 3"/>
          <p:cNvSpPr/>
          <p:nvPr/>
        </p:nvSpPr>
        <p:spPr>
          <a:xfrm>
            <a:off x="5969520" y="3244320"/>
            <a:ext cx="252720" cy="36468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800" spc="-1" strike="noStrike">
                <a:solidFill>
                  <a:srgbClr val="000000"/>
                </a:solidFill>
                <a:uFill>
                  <a:solidFill>
                    <a:srgbClr val="ffffff"/>
                  </a:solidFill>
                </a:uFill>
                <a:latin typeface="Century Gothic"/>
              </a:rPr>
              <a:t> </a:t>
            </a:r>
            <a:endParaRPr b="0" lang="en-US" sz="1800" spc="-1" strike="noStrike">
              <a:solidFill>
                <a:srgbClr val="000000"/>
              </a:solidFill>
              <a:uFill>
                <a:solidFill>
                  <a:srgbClr val="ffffff"/>
                </a:solidFill>
              </a:uFill>
              <a:latin typeface="Arial"/>
            </a:endParaRPr>
          </a:p>
        </p:txBody>
      </p:sp>
      <p:sp>
        <p:nvSpPr>
          <p:cNvPr id="152" name="CustomShape 4"/>
          <p:cNvSpPr/>
          <p:nvPr/>
        </p:nvSpPr>
        <p:spPr>
          <a:xfrm>
            <a:off x="0" y="0"/>
            <a:ext cx="12191760" cy="360"/>
          </a:xfrm>
          <a:prstGeom prst="rect">
            <a:avLst/>
          </a:prstGeom>
          <a:noFill/>
          <a:ln>
            <a:noFill/>
          </a:ln>
        </p:spPr>
        <p:style>
          <a:lnRef idx="0"/>
          <a:fillRef idx="0"/>
          <a:effectRef idx="0"/>
          <a:fontRef idx="minor"/>
        </p:style>
      </p:sp>
      <p:pic>
        <p:nvPicPr>
          <p:cNvPr id="153" name="Picture 1" descr=""/>
          <p:cNvPicPr/>
          <p:nvPr/>
        </p:nvPicPr>
        <p:blipFill>
          <a:blip r:embed="rId2"/>
          <a:stretch/>
        </p:blipFill>
        <p:spPr>
          <a:xfrm>
            <a:off x="4563360" y="2022480"/>
            <a:ext cx="5687640" cy="3182040"/>
          </a:xfrm>
          <a:prstGeom prst="rect">
            <a:avLst/>
          </a:prstGeom>
          <a:ln>
            <a:noFill/>
          </a:ln>
        </p:spPr>
      </p:pic>
    </p:spTree>
  </p:cSld>
  <p:transition spd="med">
    <p:fade/>
  </p:transition>
  <p:timing>
    <p:tnLst>
      <p:par>
        <p:cTn id="31" dur="indefinite" restart="never" nodeType="tmRoot">
          <p:childTnLst>
            <p:seq>
              <p:cTn id="32" nodeType="mainSeq"/>
              <p:prevCondLst>
                <p:cond delay="0" evt="onPrev">
                  <p:tgtEl>
                    <p:sldTgt/>
                  </p:tgtEl>
                </p:cond>
              </p:prevCondLst>
              <p:nextCondLst>
                <p:cond delay="0" evt="onNext">
                  <p:tgtEl>
                    <p:sldTgt/>
                  </p:tgtEl>
                </p:cond>
              </p:nextCondLst>
            </p:seq>
          </p:childTnLst>
        </p:cTn>
      </p:par>
    </p:tnLst>
  </p:timing>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54" name="图片 3" descr=""/>
          <p:cNvPicPr/>
          <p:nvPr/>
        </p:nvPicPr>
        <p:blipFill>
          <a:blip r:embed="rId1">
            <a:lum bright="70000" contrast="-70000"/>
          </a:blip>
          <a:stretch/>
        </p:blipFill>
        <p:spPr>
          <a:xfrm>
            <a:off x="10900080" y="5566320"/>
            <a:ext cx="1291320" cy="1291320"/>
          </a:xfrm>
          <a:prstGeom prst="rect">
            <a:avLst/>
          </a:prstGeom>
          <a:ln>
            <a:noFill/>
          </a:ln>
        </p:spPr>
      </p:pic>
      <p:sp>
        <p:nvSpPr>
          <p:cNvPr id="155" name="TextShape 1"/>
          <p:cNvSpPr txBox="1"/>
          <p:nvPr/>
        </p:nvSpPr>
        <p:spPr>
          <a:xfrm>
            <a:off x="0" y="227160"/>
            <a:ext cx="11178720" cy="4350960"/>
          </a:xfrm>
          <a:prstGeom prst="rect">
            <a:avLst/>
          </a:prstGeom>
          <a:noFill/>
          <a:ln>
            <a:noFill/>
          </a:ln>
        </p:spPr>
        <p:txBody>
          <a:bodyPr/>
          <a:p>
            <a:pPr marL="343080" indent="-342720">
              <a:lnSpc>
                <a:spcPct val="150000"/>
              </a:lnSpc>
              <a:spcBef>
                <a:spcPts val="1001"/>
              </a:spcBef>
              <a:buClr>
                <a:srgbClr val="b01513"/>
              </a:buClr>
              <a:buSzPct val="80000"/>
              <a:buFont typeface="Wingdings 3" charset="2"/>
              <a:buChar char=""/>
            </a:pPr>
            <a:r>
              <a:rPr b="0" lang="zh-CN" sz="2400" spc="-1" strike="noStrike">
                <a:solidFill>
                  <a:srgbClr val="477576"/>
                </a:solidFill>
                <a:uFill>
                  <a:solidFill>
                    <a:srgbClr val="ffffff"/>
                  </a:solidFill>
                </a:uFill>
                <a:latin typeface="仿宋"/>
                <a:ea typeface="仿宋"/>
              </a:rPr>
              <a:t>2</a:t>
            </a:r>
            <a:r>
              <a:rPr b="0" lang="zh-CN" sz="2400" spc="-1" strike="noStrike">
                <a:solidFill>
                  <a:srgbClr val="477576"/>
                </a:solidFill>
                <a:uFill>
                  <a:solidFill>
                    <a:srgbClr val="ffffff"/>
                  </a:solidFill>
                </a:uFill>
                <a:latin typeface="仿宋"/>
                <a:ea typeface="仿宋"/>
              </a:rPr>
              <a:t>、借款用途</a:t>
            </a:r>
            <a:endParaRPr b="0" lang="zh-CN" sz="2400" spc="-1" strike="noStrike">
              <a:solidFill>
                <a:srgbClr val="404040"/>
              </a:solidFill>
              <a:uFill>
                <a:solidFill>
                  <a:srgbClr val="ffffff"/>
                </a:solidFill>
              </a:uFill>
              <a:latin typeface="Century Gothic"/>
            </a:endParaRPr>
          </a:p>
          <a:p>
            <a:pPr>
              <a:lnSpc>
                <a:spcPct val="150000"/>
              </a:lnSpc>
              <a:spcBef>
                <a:spcPts val="1001"/>
              </a:spcBef>
            </a:pPr>
            <a:endParaRPr b="0" lang="zh-CN" sz="2400" spc="-1" strike="noStrike">
              <a:solidFill>
                <a:srgbClr val="404040"/>
              </a:solidFill>
              <a:uFill>
                <a:solidFill>
                  <a:srgbClr val="ffffff"/>
                </a:solidFill>
              </a:uFill>
              <a:latin typeface="Century Gothic"/>
            </a:endParaRPr>
          </a:p>
          <a:p>
            <a:pPr>
              <a:lnSpc>
                <a:spcPct val="150000"/>
              </a:lnSpc>
              <a:spcBef>
                <a:spcPts val="1001"/>
              </a:spcBef>
            </a:pPr>
            <a:endParaRPr b="0" lang="zh-CN" sz="2400" spc="-1" strike="noStrike">
              <a:solidFill>
                <a:srgbClr val="404040"/>
              </a:solidFill>
              <a:uFill>
                <a:solidFill>
                  <a:srgbClr val="ffffff"/>
                </a:solidFill>
              </a:uFill>
              <a:latin typeface="Century Gothic"/>
            </a:endParaRPr>
          </a:p>
          <a:p>
            <a:pPr>
              <a:lnSpc>
                <a:spcPct val="150000"/>
              </a:lnSpc>
              <a:spcBef>
                <a:spcPts val="1001"/>
              </a:spcBef>
            </a:pPr>
            <a:endParaRPr b="0" lang="zh-CN" sz="2400" spc="-1" strike="noStrike">
              <a:solidFill>
                <a:srgbClr val="404040"/>
              </a:solidFill>
              <a:uFill>
                <a:solidFill>
                  <a:srgbClr val="ffffff"/>
                </a:solidFill>
              </a:uFill>
              <a:latin typeface="Century Gothic"/>
            </a:endParaRPr>
          </a:p>
          <a:p>
            <a:pPr>
              <a:lnSpc>
                <a:spcPct val="150000"/>
              </a:lnSpc>
              <a:spcBef>
                <a:spcPts val="1001"/>
              </a:spcBef>
            </a:pPr>
            <a:endParaRPr b="0" lang="zh-CN" sz="2400" spc="-1" strike="noStrike">
              <a:solidFill>
                <a:srgbClr val="404040"/>
              </a:solidFill>
              <a:uFill>
                <a:solidFill>
                  <a:srgbClr val="ffffff"/>
                </a:solidFill>
              </a:uFill>
              <a:latin typeface="Century Gothic"/>
            </a:endParaRPr>
          </a:p>
          <a:p>
            <a:pPr>
              <a:lnSpc>
                <a:spcPct val="150000"/>
              </a:lnSpc>
              <a:spcBef>
                <a:spcPts val="1001"/>
              </a:spcBef>
            </a:pPr>
            <a:endParaRPr b="0" lang="zh-CN" sz="2400" spc="-1" strike="noStrike">
              <a:solidFill>
                <a:srgbClr val="404040"/>
              </a:solidFill>
              <a:uFill>
                <a:solidFill>
                  <a:srgbClr val="ffffff"/>
                </a:solidFill>
              </a:uFill>
              <a:latin typeface="Century Gothic"/>
            </a:endParaRPr>
          </a:p>
          <a:p>
            <a:pPr>
              <a:lnSpc>
                <a:spcPct val="150000"/>
              </a:lnSpc>
              <a:spcBef>
                <a:spcPts val="1001"/>
              </a:spcBef>
            </a:pPr>
            <a:endParaRPr b="0" lang="zh-CN" sz="2400" spc="-1" strike="noStrike">
              <a:solidFill>
                <a:srgbClr val="404040"/>
              </a:solidFill>
              <a:uFill>
                <a:solidFill>
                  <a:srgbClr val="ffffff"/>
                </a:solidFill>
              </a:uFill>
              <a:latin typeface="Century Gothic"/>
            </a:endParaRPr>
          </a:p>
          <a:p>
            <a:pPr marL="343080" indent="-342720">
              <a:lnSpc>
                <a:spcPct val="150000"/>
              </a:lnSpc>
              <a:spcBef>
                <a:spcPts val="1001"/>
              </a:spcBef>
              <a:buClr>
                <a:srgbClr val="b01513"/>
              </a:buClr>
              <a:buSzPct val="80000"/>
              <a:buFont typeface="Wingdings 3" charset="2"/>
              <a:buChar char=""/>
            </a:pPr>
            <a:r>
              <a:rPr b="0" lang="zh-CN" sz="2400" spc="-1" strike="noStrike">
                <a:solidFill>
                  <a:srgbClr val="404040"/>
                </a:solidFill>
                <a:uFill>
                  <a:solidFill>
                    <a:srgbClr val="ffffff"/>
                  </a:solidFill>
                </a:uFill>
                <a:latin typeface="仿宋"/>
                <a:ea typeface="仿宋"/>
              </a:rPr>
              <a:t>如图所示，</a:t>
            </a:r>
            <a:r>
              <a:rPr b="0" lang="zh-CN" sz="2400" spc="-1" strike="noStrike">
                <a:solidFill>
                  <a:srgbClr val="404040"/>
                </a:solidFill>
                <a:uFill>
                  <a:solidFill>
                    <a:srgbClr val="ffffff"/>
                  </a:solidFill>
                </a:uFill>
                <a:latin typeface="仿宋"/>
                <a:ea typeface="仿宋"/>
              </a:rPr>
              <a:t>43.62%</a:t>
            </a:r>
            <a:r>
              <a:rPr b="0" lang="zh-CN" sz="2400" spc="-1" strike="noStrike">
                <a:solidFill>
                  <a:srgbClr val="404040"/>
                </a:solidFill>
                <a:uFill>
                  <a:solidFill>
                    <a:srgbClr val="ffffff"/>
                  </a:solidFill>
                </a:uFill>
                <a:latin typeface="仿宋"/>
                <a:ea typeface="仿宋"/>
              </a:rPr>
              <a:t>即近一半的借款用途都为短期周转，其次是个人消费与投资创业，分别占了</a:t>
            </a:r>
            <a:r>
              <a:rPr b="0" lang="zh-CN" sz="2400" spc="-1" strike="noStrike">
                <a:solidFill>
                  <a:srgbClr val="404040"/>
                </a:solidFill>
                <a:uFill>
                  <a:solidFill>
                    <a:srgbClr val="ffffff"/>
                  </a:solidFill>
                </a:uFill>
                <a:latin typeface="仿宋"/>
                <a:ea typeface="仿宋"/>
              </a:rPr>
              <a:t>26.62%</a:t>
            </a:r>
            <a:r>
              <a:rPr b="0" lang="zh-CN" sz="2400" spc="-1" strike="noStrike">
                <a:solidFill>
                  <a:srgbClr val="404040"/>
                </a:solidFill>
                <a:uFill>
                  <a:solidFill>
                    <a:srgbClr val="ffffff"/>
                  </a:solidFill>
                </a:uFill>
                <a:latin typeface="仿宋"/>
                <a:ea typeface="仿宋"/>
              </a:rPr>
              <a:t>和</a:t>
            </a:r>
            <a:r>
              <a:rPr b="0" lang="zh-CN" sz="2400" spc="-1" strike="noStrike">
                <a:solidFill>
                  <a:srgbClr val="404040"/>
                </a:solidFill>
                <a:uFill>
                  <a:solidFill>
                    <a:srgbClr val="ffffff"/>
                  </a:solidFill>
                </a:uFill>
                <a:latin typeface="仿宋"/>
                <a:ea typeface="仿宋"/>
              </a:rPr>
              <a:t>10.85%</a:t>
            </a:r>
            <a:r>
              <a:rPr b="0" lang="zh-CN" sz="2400" spc="-1" strike="noStrike">
                <a:solidFill>
                  <a:srgbClr val="404040"/>
                </a:solidFill>
                <a:uFill>
                  <a:solidFill>
                    <a:srgbClr val="ffffff"/>
                  </a:solidFill>
                </a:uFill>
                <a:latin typeface="仿宋"/>
                <a:ea typeface="仿宋"/>
              </a:rPr>
              <a:t>，可见借款用户主要资金需求在工作与消费方面。</a:t>
            </a:r>
            <a:endParaRPr b="0" lang="zh-CN" sz="2400" spc="-1" strike="noStrike">
              <a:solidFill>
                <a:srgbClr val="404040"/>
              </a:solidFill>
              <a:uFill>
                <a:solidFill>
                  <a:srgbClr val="ffffff"/>
                </a:solidFill>
              </a:uFill>
              <a:latin typeface="Century Gothic"/>
            </a:endParaRPr>
          </a:p>
        </p:txBody>
      </p:sp>
      <p:sp>
        <p:nvSpPr>
          <p:cNvPr id="156" name="CustomShape 2"/>
          <p:cNvSpPr/>
          <p:nvPr/>
        </p:nvSpPr>
        <p:spPr>
          <a:xfrm>
            <a:off x="5969520" y="3244320"/>
            <a:ext cx="252720" cy="36468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800" spc="-1" strike="noStrike">
                <a:solidFill>
                  <a:srgbClr val="000000"/>
                </a:solidFill>
                <a:uFill>
                  <a:solidFill>
                    <a:srgbClr val="ffffff"/>
                  </a:solidFill>
                </a:uFill>
                <a:latin typeface="Century Gothic"/>
              </a:rPr>
              <a:t> </a:t>
            </a:r>
            <a:endParaRPr b="0" lang="en-US" sz="1800" spc="-1" strike="noStrike">
              <a:solidFill>
                <a:srgbClr val="000000"/>
              </a:solidFill>
              <a:uFill>
                <a:solidFill>
                  <a:srgbClr val="ffffff"/>
                </a:solidFill>
              </a:uFill>
              <a:latin typeface="Arial"/>
            </a:endParaRPr>
          </a:p>
        </p:txBody>
      </p:sp>
      <p:sp>
        <p:nvSpPr>
          <p:cNvPr id="157" name="CustomShape 3"/>
          <p:cNvSpPr/>
          <p:nvPr/>
        </p:nvSpPr>
        <p:spPr>
          <a:xfrm>
            <a:off x="0" y="0"/>
            <a:ext cx="12191760" cy="360"/>
          </a:xfrm>
          <a:prstGeom prst="rect">
            <a:avLst/>
          </a:prstGeom>
          <a:noFill/>
          <a:ln>
            <a:noFill/>
          </a:ln>
        </p:spPr>
        <p:style>
          <a:lnRef idx="0"/>
          <a:fillRef idx="0"/>
          <a:effectRef idx="0"/>
          <a:fontRef idx="minor"/>
        </p:style>
      </p:sp>
      <p:sp>
        <p:nvSpPr>
          <p:cNvPr id="158" name="CustomShape 4"/>
          <p:cNvSpPr/>
          <p:nvPr/>
        </p:nvSpPr>
        <p:spPr>
          <a:xfrm>
            <a:off x="2537280" y="1517760"/>
            <a:ext cx="12191760" cy="360"/>
          </a:xfrm>
          <a:prstGeom prst="rect">
            <a:avLst/>
          </a:prstGeom>
          <a:noFill/>
          <a:ln>
            <a:noFill/>
          </a:ln>
        </p:spPr>
        <p:style>
          <a:lnRef idx="0"/>
          <a:fillRef idx="0"/>
          <a:effectRef idx="0"/>
          <a:fontRef idx="minor"/>
        </p:style>
      </p:sp>
      <p:pic>
        <p:nvPicPr>
          <p:cNvPr id="159" name="Picture 1" descr=""/>
          <p:cNvPicPr/>
          <p:nvPr/>
        </p:nvPicPr>
        <p:blipFill>
          <a:blip r:embed="rId2"/>
          <a:stretch/>
        </p:blipFill>
        <p:spPr>
          <a:xfrm>
            <a:off x="1674720" y="1258200"/>
            <a:ext cx="8604720" cy="3546000"/>
          </a:xfrm>
          <a:prstGeom prst="rect">
            <a:avLst/>
          </a:prstGeom>
          <a:ln>
            <a:noFill/>
          </a:ln>
        </p:spPr>
      </p:pic>
    </p:spTree>
  </p:cSld>
  <p:transition spd="med">
    <p:fade/>
  </p:transition>
  <p:timing>
    <p:tnLst>
      <p:par>
        <p:cTn id="33" dur="indefinite" restart="never" nodeType="tmRoot">
          <p:childTnLst>
            <p:seq>
              <p:cTn id="34" nodeType="mainSeq"/>
              <p:prevCondLst>
                <p:cond delay="0" evt="onPrev">
                  <p:tgtEl>
                    <p:sldTgt/>
                  </p:tgtEl>
                </p:cond>
              </p:prevCondLst>
              <p:nextCondLst>
                <p:cond delay="0" evt="onNext">
                  <p:tgtEl>
                    <p:sldTgt/>
                  </p:tgtEl>
                </p:cond>
              </p:nextCondLst>
            </p:seq>
          </p:childTnLst>
        </p:cTn>
      </p:par>
    </p:tnLst>
  </p:timing>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60" name="图片 3" descr=""/>
          <p:cNvPicPr/>
          <p:nvPr/>
        </p:nvPicPr>
        <p:blipFill>
          <a:blip r:embed="rId1">
            <a:lum bright="70000" contrast="-70000"/>
          </a:blip>
          <a:stretch/>
        </p:blipFill>
        <p:spPr>
          <a:xfrm>
            <a:off x="10900080" y="5566320"/>
            <a:ext cx="1291320" cy="1291320"/>
          </a:xfrm>
          <a:prstGeom prst="rect">
            <a:avLst/>
          </a:prstGeom>
          <a:ln>
            <a:noFill/>
          </a:ln>
        </p:spPr>
      </p:pic>
      <p:sp>
        <p:nvSpPr>
          <p:cNvPr id="161" name="TextShape 1"/>
          <p:cNvSpPr txBox="1"/>
          <p:nvPr/>
        </p:nvSpPr>
        <p:spPr>
          <a:xfrm>
            <a:off x="0" y="581040"/>
            <a:ext cx="10726200" cy="5327280"/>
          </a:xfrm>
          <a:prstGeom prst="rect">
            <a:avLst/>
          </a:prstGeom>
          <a:noFill/>
          <a:ln>
            <a:noFill/>
          </a:ln>
        </p:spPr>
        <p:txBody>
          <a:bodyPr/>
          <a:p>
            <a:pPr marL="343080" indent="-342720">
              <a:lnSpc>
                <a:spcPct val="150000"/>
              </a:lnSpc>
              <a:spcBef>
                <a:spcPts val="1001"/>
              </a:spcBef>
              <a:buClr>
                <a:srgbClr val="b01513"/>
              </a:buClr>
              <a:buSzPct val="80000"/>
              <a:buFont typeface="Wingdings 3" charset="2"/>
              <a:buChar char=""/>
            </a:pPr>
            <a:r>
              <a:rPr b="0" lang="zh-CN" sz="2400" spc="-1" strike="noStrike">
                <a:solidFill>
                  <a:srgbClr val="404040"/>
                </a:solidFill>
                <a:uFill>
                  <a:solidFill>
                    <a:srgbClr val="ffffff"/>
                  </a:solidFill>
                </a:uFill>
                <a:latin typeface="仿宋"/>
                <a:ea typeface="仿宋"/>
              </a:rPr>
              <a:t>3</a:t>
            </a:r>
            <a:r>
              <a:rPr b="0" lang="zh-CN" sz="2400" spc="-1" strike="noStrike">
                <a:solidFill>
                  <a:srgbClr val="404040"/>
                </a:solidFill>
                <a:uFill>
                  <a:solidFill>
                    <a:srgbClr val="ffffff"/>
                  </a:solidFill>
                </a:uFill>
                <a:latin typeface="仿宋"/>
                <a:ea typeface="仿宋"/>
              </a:rPr>
              <a:t>、标的类型及保障方式</a:t>
            </a:r>
            <a:endParaRPr b="0" lang="zh-CN" sz="2400" spc="-1" strike="noStrike">
              <a:solidFill>
                <a:srgbClr val="404040"/>
              </a:solidFill>
              <a:uFill>
                <a:solidFill>
                  <a:srgbClr val="ffffff"/>
                </a:solidFill>
              </a:uFill>
              <a:latin typeface="Century Gothic"/>
            </a:endParaRPr>
          </a:p>
          <a:p>
            <a:pPr marL="343080" indent="-342720">
              <a:lnSpc>
                <a:spcPct val="150000"/>
              </a:lnSpc>
              <a:spcBef>
                <a:spcPts val="1001"/>
              </a:spcBef>
              <a:buClr>
                <a:srgbClr val="b01513"/>
              </a:buClr>
              <a:buSzPct val="80000"/>
              <a:buFont typeface="Wingdings 3" charset="2"/>
              <a:buChar char=""/>
            </a:pPr>
            <a:r>
              <a:rPr b="0" lang="zh-CN" sz="2400" spc="-1" strike="noStrike">
                <a:solidFill>
                  <a:srgbClr val="404040"/>
                </a:solidFill>
                <a:uFill>
                  <a:solidFill>
                    <a:srgbClr val="ffffff"/>
                  </a:solidFill>
                </a:uFill>
                <a:latin typeface="仿宋"/>
                <a:ea typeface="仿宋"/>
              </a:rPr>
              <a:t>“</a:t>
            </a:r>
            <a:r>
              <a:rPr b="0" lang="zh-CN" sz="2400" spc="-1" strike="noStrike">
                <a:solidFill>
                  <a:srgbClr val="404040"/>
                </a:solidFill>
                <a:uFill>
                  <a:solidFill>
                    <a:srgbClr val="ffffff"/>
                  </a:solidFill>
                </a:uFill>
                <a:latin typeface="仿宋"/>
                <a:ea typeface="仿宋"/>
              </a:rPr>
              <a:t>某</a:t>
            </a:r>
            <a:r>
              <a:rPr b="0" lang="zh-CN" sz="2400" spc="-1" strike="noStrike">
                <a:solidFill>
                  <a:srgbClr val="404040"/>
                </a:solidFill>
                <a:uFill>
                  <a:solidFill>
                    <a:srgbClr val="ffffff"/>
                  </a:solidFill>
                </a:uFill>
                <a:latin typeface="仿宋"/>
                <a:ea typeface="仿宋"/>
              </a:rPr>
              <a:t>P2P</a:t>
            </a:r>
            <a:r>
              <a:rPr b="0" lang="zh-CN" sz="2400" spc="-1" strike="noStrike">
                <a:solidFill>
                  <a:srgbClr val="404040"/>
                </a:solidFill>
                <a:uFill>
                  <a:solidFill>
                    <a:srgbClr val="ffffff"/>
                  </a:solidFill>
                </a:uFill>
                <a:latin typeface="仿宋"/>
                <a:ea typeface="仿宋"/>
              </a:rPr>
              <a:t>平台”平台共有三种标的类型：信用认证标、实地认证标与机构担保标。</a:t>
            </a:r>
            <a:endParaRPr b="0" lang="zh-CN" sz="2400" spc="-1" strike="noStrike">
              <a:solidFill>
                <a:srgbClr val="404040"/>
              </a:solidFill>
              <a:uFill>
                <a:solidFill>
                  <a:srgbClr val="ffffff"/>
                </a:solidFill>
              </a:uFill>
              <a:latin typeface="Century Gothic"/>
            </a:endParaRPr>
          </a:p>
          <a:p>
            <a:pPr marL="343080" indent="-342720">
              <a:lnSpc>
                <a:spcPct val="150000"/>
              </a:lnSpc>
              <a:spcBef>
                <a:spcPts val="1001"/>
              </a:spcBef>
              <a:buClr>
                <a:srgbClr val="b01513"/>
              </a:buClr>
              <a:buSzPct val="80000"/>
              <a:buFont typeface="Wingdings 3" charset="2"/>
              <a:buChar char=""/>
            </a:pPr>
            <a:r>
              <a:rPr b="0" lang="zh-CN" sz="2400" spc="-1" strike="noStrike">
                <a:solidFill>
                  <a:srgbClr val="404040"/>
                </a:solidFill>
                <a:uFill>
                  <a:solidFill>
                    <a:srgbClr val="ffffff"/>
                  </a:solidFill>
                </a:uFill>
                <a:latin typeface="仿宋"/>
                <a:ea typeface="仿宋"/>
              </a:rPr>
              <a:t>信用认证标是某</a:t>
            </a:r>
            <a:r>
              <a:rPr b="0" lang="zh-CN" sz="2400" spc="-1" strike="noStrike">
                <a:solidFill>
                  <a:srgbClr val="404040"/>
                </a:solidFill>
                <a:uFill>
                  <a:solidFill>
                    <a:srgbClr val="ffffff"/>
                  </a:solidFill>
                </a:uFill>
                <a:latin typeface="仿宋"/>
                <a:ea typeface="仿宋"/>
              </a:rPr>
              <a:t>P2P</a:t>
            </a:r>
            <a:r>
              <a:rPr b="0" lang="zh-CN" sz="2400" spc="-1" strike="noStrike">
                <a:solidFill>
                  <a:srgbClr val="404040"/>
                </a:solidFill>
                <a:uFill>
                  <a:solidFill>
                    <a:srgbClr val="ffffff"/>
                  </a:solidFill>
                </a:uFill>
                <a:latin typeface="仿宋"/>
                <a:ea typeface="仿宋"/>
              </a:rPr>
              <a:t>平台通过对借款用户的个人信用资质进行全面审核后，允许用户发布的借款标。</a:t>
            </a:r>
            <a:endParaRPr b="0" lang="zh-CN" sz="2400" spc="-1" strike="noStrike">
              <a:solidFill>
                <a:srgbClr val="404040"/>
              </a:solidFill>
              <a:uFill>
                <a:solidFill>
                  <a:srgbClr val="ffffff"/>
                </a:solidFill>
              </a:uFill>
              <a:latin typeface="Century Gothic"/>
            </a:endParaRPr>
          </a:p>
          <a:p>
            <a:pPr marL="343080" indent="-342720">
              <a:lnSpc>
                <a:spcPct val="150000"/>
              </a:lnSpc>
              <a:spcBef>
                <a:spcPts val="1001"/>
              </a:spcBef>
              <a:buClr>
                <a:srgbClr val="b01513"/>
              </a:buClr>
              <a:buSzPct val="80000"/>
              <a:buFont typeface="Wingdings 3" charset="2"/>
              <a:buChar char=""/>
            </a:pPr>
            <a:r>
              <a:rPr b="0" lang="zh-CN" sz="2400" spc="-1" strike="noStrike">
                <a:solidFill>
                  <a:srgbClr val="404040"/>
                </a:solidFill>
                <a:uFill>
                  <a:solidFill>
                    <a:srgbClr val="ffffff"/>
                  </a:solidFill>
                </a:uFill>
                <a:latin typeface="仿宋"/>
                <a:ea typeface="仿宋"/>
              </a:rPr>
              <a:t>实地认证标是某</a:t>
            </a:r>
            <a:r>
              <a:rPr b="0" lang="zh-CN" sz="2400" spc="-1" strike="noStrike">
                <a:solidFill>
                  <a:srgbClr val="404040"/>
                </a:solidFill>
                <a:uFill>
                  <a:solidFill>
                    <a:srgbClr val="ffffff"/>
                  </a:solidFill>
                </a:uFill>
                <a:latin typeface="仿宋"/>
                <a:ea typeface="仿宋"/>
              </a:rPr>
              <a:t>P2P</a:t>
            </a:r>
            <a:r>
              <a:rPr b="0" lang="zh-CN" sz="2400" spc="-1" strike="noStrike">
                <a:solidFill>
                  <a:srgbClr val="404040"/>
                </a:solidFill>
                <a:uFill>
                  <a:solidFill>
                    <a:srgbClr val="ffffff"/>
                  </a:solidFill>
                </a:uFill>
                <a:latin typeface="仿宋"/>
                <a:ea typeface="仿宋"/>
              </a:rPr>
              <a:t>平台与友众信业金融信息服务（上海）有限公司（以下简称“友信”）共同推出的产品，在原有严格审核的基础上，增加了友信前端工作人员对借款人情况的实地走访、审核调查以及后续的贷中、贷后服务环节，进一步加强风险管理控制，达到了双重保障的效果。</a:t>
            </a:r>
            <a:endParaRPr b="0" lang="zh-CN" sz="2400" spc="-1" strike="noStrike">
              <a:solidFill>
                <a:srgbClr val="404040"/>
              </a:solidFill>
              <a:uFill>
                <a:solidFill>
                  <a:srgbClr val="ffffff"/>
                </a:solidFill>
              </a:uFill>
              <a:latin typeface="Century Gothic"/>
            </a:endParaRPr>
          </a:p>
        </p:txBody>
      </p:sp>
      <p:sp>
        <p:nvSpPr>
          <p:cNvPr id="162" name="CustomShape 2"/>
          <p:cNvSpPr/>
          <p:nvPr/>
        </p:nvSpPr>
        <p:spPr>
          <a:xfrm>
            <a:off x="5969520" y="3244320"/>
            <a:ext cx="252720" cy="36468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800" spc="-1" strike="noStrike">
                <a:solidFill>
                  <a:srgbClr val="000000"/>
                </a:solidFill>
                <a:uFill>
                  <a:solidFill>
                    <a:srgbClr val="ffffff"/>
                  </a:solidFill>
                </a:uFill>
                <a:latin typeface="Century Gothic"/>
              </a:rPr>
              <a:t> </a:t>
            </a:r>
            <a:endParaRPr b="0" lang="en-US" sz="1800" spc="-1" strike="noStrike">
              <a:solidFill>
                <a:srgbClr val="000000"/>
              </a:solidFill>
              <a:uFill>
                <a:solidFill>
                  <a:srgbClr val="ffffff"/>
                </a:solidFill>
              </a:uFill>
              <a:latin typeface="Arial"/>
            </a:endParaRPr>
          </a:p>
        </p:txBody>
      </p:sp>
      <p:sp>
        <p:nvSpPr>
          <p:cNvPr id="163" name="CustomShape 3"/>
          <p:cNvSpPr/>
          <p:nvPr/>
        </p:nvSpPr>
        <p:spPr>
          <a:xfrm>
            <a:off x="0" y="0"/>
            <a:ext cx="12191760" cy="360"/>
          </a:xfrm>
          <a:prstGeom prst="rect">
            <a:avLst/>
          </a:prstGeom>
          <a:noFill/>
          <a:ln>
            <a:noFill/>
          </a:ln>
        </p:spPr>
        <p:style>
          <a:lnRef idx="0"/>
          <a:fillRef idx="0"/>
          <a:effectRef idx="0"/>
          <a:fontRef idx="minor"/>
        </p:style>
      </p:sp>
      <p:sp>
        <p:nvSpPr>
          <p:cNvPr id="164" name="CustomShape 4"/>
          <p:cNvSpPr/>
          <p:nvPr/>
        </p:nvSpPr>
        <p:spPr>
          <a:xfrm>
            <a:off x="2537280" y="1517760"/>
            <a:ext cx="12191760" cy="360"/>
          </a:xfrm>
          <a:prstGeom prst="rect">
            <a:avLst/>
          </a:prstGeom>
          <a:noFill/>
          <a:ln>
            <a:noFill/>
          </a:ln>
        </p:spPr>
        <p:style>
          <a:lnRef idx="0"/>
          <a:fillRef idx="0"/>
          <a:effectRef idx="0"/>
          <a:fontRef idx="minor"/>
        </p:style>
      </p:sp>
      <p:sp>
        <p:nvSpPr>
          <p:cNvPr id="165" name="CustomShape 5"/>
          <p:cNvSpPr/>
          <p:nvPr/>
        </p:nvSpPr>
        <p:spPr>
          <a:xfrm>
            <a:off x="0" y="0"/>
            <a:ext cx="12191760" cy="360"/>
          </a:xfrm>
          <a:prstGeom prst="rect">
            <a:avLst/>
          </a:prstGeom>
          <a:noFill/>
          <a:ln>
            <a:noFill/>
          </a:ln>
        </p:spPr>
        <p:style>
          <a:lnRef idx="0"/>
          <a:fillRef idx="0"/>
          <a:effectRef idx="0"/>
          <a:fontRef idx="minor"/>
        </p:style>
      </p:sp>
    </p:spTree>
  </p:cSld>
  <p:transition spd="med">
    <p:fade/>
  </p:transition>
  <p:timing>
    <p:tnLst>
      <p:par>
        <p:cTn id="35" dur="indefinite" restart="never" nodeType="tmRoot">
          <p:childTnLst>
            <p:seq>
              <p:cTn id="36" nodeType="mainSeq"/>
              <p:prevCondLst>
                <p:cond delay="0" evt="onPrev">
                  <p:tgtEl>
                    <p:sldTgt/>
                  </p:tgtEl>
                </p:cond>
              </p:prevCondLst>
              <p:nextCondLst>
                <p:cond delay="0" evt="onNext">
                  <p:tgtEl>
                    <p:sldTgt/>
                  </p:tgtEl>
                </p:cond>
              </p:nextCondLst>
            </p:seq>
          </p:childTnLst>
        </p:cTn>
      </p:par>
    </p:tnLst>
  </p:timing>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66" name="图片 3" descr=""/>
          <p:cNvPicPr/>
          <p:nvPr/>
        </p:nvPicPr>
        <p:blipFill>
          <a:blip r:embed="rId1">
            <a:lum bright="70000" contrast="-70000"/>
          </a:blip>
          <a:stretch/>
        </p:blipFill>
        <p:spPr>
          <a:xfrm>
            <a:off x="10900080" y="5566320"/>
            <a:ext cx="1291320" cy="1291320"/>
          </a:xfrm>
          <a:prstGeom prst="rect">
            <a:avLst/>
          </a:prstGeom>
          <a:ln>
            <a:noFill/>
          </a:ln>
        </p:spPr>
      </p:pic>
      <p:sp>
        <p:nvSpPr>
          <p:cNvPr id="167" name="TextShape 1"/>
          <p:cNvSpPr txBox="1"/>
          <p:nvPr/>
        </p:nvSpPr>
        <p:spPr>
          <a:xfrm>
            <a:off x="771480" y="765000"/>
            <a:ext cx="11420280" cy="5327280"/>
          </a:xfrm>
          <a:prstGeom prst="rect">
            <a:avLst/>
          </a:prstGeom>
          <a:noFill/>
          <a:ln>
            <a:noFill/>
          </a:ln>
        </p:spPr>
        <p:txBody>
          <a:bodyPr/>
          <a:p>
            <a:pPr marL="343080" indent="-342720">
              <a:lnSpc>
                <a:spcPct val="150000"/>
              </a:lnSpc>
              <a:spcBef>
                <a:spcPts val="1001"/>
              </a:spcBef>
              <a:buClr>
                <a:srgbClr val="b01513"/>
              </a:buClr>
              <a:buSzPct val="80000"/>
              <a:buFont typeface="Wingdings 3" charset="2"/>
              <a:buChar char=""/>
            </a:pPr>
            <a:r>
              <a:rPr b="0" lang="zh-CN" sz="2400" spc="-1" strike="noStrike">
                <a:solidFill>
                  <a:srgbClr val="404040"/>
                </a:solidFill>
                <a:uFill>
                  <a:solidFill>
                    <a:srgbClr val="ffffff"/>
                  </a:solidFill>
                </a:uFill>
                <a:latin typeface="仿宋"/>
                <a:ea typeface="仿宋"/>
              </a:rPr>
              <a:t>3</a:t>
            </a:r>
            <a:r>
              <a:rPr b="0" lang="zh-CN" sz="2400" spc="-1" strike="noStrike">
                <a:solidFill>
                  <a:srgbClr val="404040"/>
                </a:solidFill>
                <a:uFill>
                  <a:solidFill>
                    <a:srgbClr val="ffffff"/>
                  </a:solidFill>
                </a:uFill>
                <a:latin typeface="仿宋"/>
                <a:ea typeface="仿宋"/>
              </a:rPr>
              <a:t>、标的类型及保障方式</a:t>
            </a:r>
            <a:endParaRPr b="0" lang="zh-CN" sz="2400" spc="-1" strike="noStrike">
              <a:solidFill>
                <a:srgbClr val="404040"/>
              </a:solidFill>
              <a:uFill>
                <a:solidFill>
                  <a:srgbClr val="ffffff"/>
                </a:solidFill>
              </a:uFill>
              <a:latin typeface="Century Gothic"/>
            </a:endParaRPr>
          </a:p>
          <a:p>
            <a:pPr marL="343080" indent="-342720">
              <a:lnSpc>
                <a:spcPct val="150000"/>
              </a:lnSpc>
              <a:spcBef>
                <a:spcPts val="1001"/>
              </a:spcBef>
              <a:buClr>
                <a:srgbClr val="b01513"/>
              </a:buClr>
              <a:buSzPct val="80000"/>
              <a:buFont typeface="Wingdings 3" charset="2"/>
              <a:buChar char=""/>
            </a:pPr>
            <a:r>
              <a:rPr b="0" lang="zh-CN" sz="2400" spc="-1" strike="noStrike">
                <a:solidFill>
                  <a:srgbClr val="404040"/>
                </a:solidFill>
                <a:uFill>
                  <a:solidFill>
                    <a:srgbClr val="ffffff"/>
                  </a:solidFill>
                </a:uFill>
                <a:latin typeface="仿宋"/>
                <a:ea typeface="仿宋"/>
              </a:rPr>
              <a:t>实地认证标相对信用认证标增添了实地认证审核，进一步保障了理财用户资金安全；同时采用本息保障的赔付方式，使用户理财更加省心、放心。机构担保标是指某</a:t>
            </a:r>
            <a:r>
              <a:rPr b="0" lang="zh-CN" sz="2400" spc="-1" strike="noStrike">
                <a:solidFill>
                  <a:srgbClr val="404040"/>
                </a:solidFill>
                <a:uFill>
                  <a:solidFill>
                    <a:srgbClr val="ffffff"/>
                  </a:solidFill>
                </a:uFill>
                <a:latin typeface="仿宋"/>
                <a:ea typeface="仿宋"/>
              </a:rPr>
              <a:t>P2P</a:t>
            </a:r>
            <a:r>
              <a:rPr b="0" lang="zh-CN" sz="2400" spc="-1" strike="noStrike">
                <a:solidFill>
                  <a:srgbClr val="404040"/>
                </a:solidFill>
                <a:uFill>
                  <a:solidFill>
                    <a:srgbClr val="ffffff"/>
                  </a:solidFill>
                </a:uFill>
                <a:latin typeface="仿宋"/>
                <a:ea typeface="仿宋"/>
              </a:rPr>
              <a:t>平台的合作伙伴为相应的借款承担连带保证责任的借款标的。所谓连带保证责任即连带保证人对债务人负连带责任，无论主债务人的财产是否能够清偿债务，债权人均有权要求保证人履行保证义务。针对机构担保标借款申请人，某</a:t>
            </a:r>
            <a:r>
              <a:rPr b="0" lang="zh-CN" sz="2400" spc="-1" strike="noStrike">
                <a:solidFill>
                  <a:srgbClr val="404040"/>
                </a:solidFill>
                <a:uFill>
                  <a:solidFill>
                    <a:srgbClr val="ffffff"/>
                  </a:solidFill>
                </a:uFill>
                <a:latin typeface="仿宋"/>
                <a:ea typeface="仿宋"/>
              </a:rPr>
              <a:t>P2P</a:t>
            </a:r>
            <a:r>
              <a:rPr b="0" lang="zh-CN" sz="2400" spc="-1" strike="noStrike">
                <a:solidFill>
                  <a:srgbClr val="404040"/>
                </a:solidFill>
                <a:uFill>
                  <a:solidFill>
                    <a:srgbClr val="ffffff"/>
                  </a:solidFill>
                </a:uFill>
                <a:latin typeface="仿宋"/>
                <a:ea typeface="仿宋"/>
              </a:rPr>
              <a:t>平台会通过严格的审核系统进行双重审核，严控风险。此外，一旦合作伙伴违背其应承担的连带保证责任，根据合作协议某</a:t>
            </a:r>
            <a:r>
              <a:rPr b="0" lang="zh-CN" sz="2400" spc="-1" strike="noStrike">
                <a:solidFill>
                  <a:srgbClr val="404040"/>
                </a:solidFill>
                <a:uFill>
                  <a:solidFill>
                    <a:srgbClr val="ffffff"/>
                  </a:solidFill>
                </a:uFill>
                <a:latin typeface="仿宋"/>
                <a:ea typeface="仿宋"/>
              </a:rPr>
              <a:t>P2P</a:t>
            </a:r>
            <a:r>
              <a:rPr b="0" lang="zh-CN" sz="2400" spc="-1" strike="noStrike">
                <a:solidFill>
                  <a:srgbClr val="404040"/>
                </a:solidFill>
                <a:uFill>
                  <a:solidFill>
                    <a:srgbClr val="ffffff"/>
                  </a:solidFill>
                </a:uFill>
                <a:latin typeface="仿宋"/>
                <a:ea typeface="仿宋"/>
              </a:rPr>
              <a:t>平台有权通过法律手段进行追偿。</a:t>
            </a:r>
            <a:endParaRPr b="0" lang="zh-CN" sz="2400" spc="-1" strike="noStrike">
              <a:solidFill>
                <a:srgbClr val="404040"/>
              </a:solidFill>
              <a:uFill>
                <a:solidFill>
                  <a:srgbClr val="ffffff"/>
                </a:solidFill>
              </a:uFill>
              <a:latin typeface="Century Gothic"/>
            </a:endParaRPr>
          </a:p>
        </p:txBody>
      </p:sp>
      <p:sp>
        <p:nvSpPr>
          <p:cNvPr id="168" name="CustomShape 2"/>
          <p:cNvSpPr/>
          <p:nvPr/>
        </p:nvSpPr>
        <p:spPr>
          <a:xfrm>
            <a:off x="5969520" y="3244320"/>
            <a:ext cx="252720" cy="36468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800" spc="-1" strike="noStrike">
                <a:solidFill>
                  <a:srgbClr val="000000"/>
                </a:solidFill>
                <a:uFill>
                  <a:solidFill>
                    <a:srgbClr val="ffffff"/>
                  </a:solidFill>
                </a:uFill>
                <a:latin typeface="Century Gothic"/>
              </a:rPr>
              <a:t> </a:t>
            </a:r>
            <a:endParaRPr b="0" lang="en-US" sz="1800" spc="-1" strike="noStrike">
              <a:solidFill>
                <a:srgbClr val="000000"/>
              </a:solidFill>
              <a:uFill>
                <a:solidFill>
                  <a:srgbClr val="ffffff"/>
                </a:solidFill>
              </a:uFill>
              <a:latin typeface="Arial"/>
            </a:endParaRPr>
          </a:p>
        </p:txBody>
      </p:sp>
      <p:sp>
        <p:nvSpPr>
          <p:cNvPr id="169" name="CustomShape 3"/>
          <p:cNvSpPr/>
          <p:nvPr/>
        </p:nvSpPr>
        <p:spPr>
          <a:xfrm>
            <a:off x="0" y="0"/>
            <a:ext cx="12191760" cy="360"/>
          </a:xfrm>
          <a:prstGeom prst="rect">
            <a:avLst/>
          </a:prstGeom>
          <a:noFill/>
          <a:ln>
            <a:noFill/>
          </a:ln>
        </p:spPr>
        <p:style>
          <a:lnRef idx="0"/>
          <a:fillRef idx="0"/>
          <a:effectRef idx="0"/>
          <a:fontRef idx="minor"/>
        </p:style>
      </p:sp>
      <p:sp>
        <p:nvSpPr>
          <p:cNvPr id="170" name="CustomShape 4"/>
          <p:cNvSpPr/>
          <p:nvPr/>
        </p:nvSpPr>
        <p:spPr>
          <a:xfrm>
            <a:off x="2537280" y="1517760"/>
            <a:ext cx="12191760" cy="360"/>
          </a:xfrm>
          <a:prstGeom prst="rect">
            <a:avLst/>
          </a:prstGeom>
          <a:noFill/>
          <a:ln>
            <a:noFill/>
          </a:ln>
        </p:spPr>
        <p:style>
          <a:lnRef idx="0"/>
          <a:fillRef idx="0"/>
          <a:effectRef idx="0"/>
          <a:fontRef idx="minor"/>
        </p:style>
      </p:sp>
      <p:sp>
        <p:nvSpPr>
          <p:cNvPr id="171" name="CustomShape 5"/>
          <p:cNvSpPr/>
          <p:nvPr/>
        </p:nvSpPr>
        <p:spPr>
          <a:xfrm>
            <a:off x="0" y="0"/>
            <a:ext cx="12191760" cy="360"/>
          </a:xfrm>
          <a:prstGeom prst="rect">
            <a:avLst/>
          </a:prstGeom>
          <a:noFill/>
          <a:ln>
            <a:noFill/>
          </a:ln>
        </p:spPr>
        <p:style>
          <a:lnRef idx="0"/>
          <a:fillRef idx="0"/>
          <a:effectRef idx="0"/>
          <a:fontRef idx="minor"/>
        </p:style>
      </p:sp>
    </p:spTree>
  </p:cSld>
  <p:transition spd="med">
    <p:fade/>
  </p:transition>
  <p:timing>
    <p:tnLst>
      <p:par>
        <p:cTn id="37" dur="indefinite" restart="never" nodeType="tmRoot">
          <p:childTnLst>
            <p:seq>
              <p:cTn id="38" nodeType="mainSeq"/>
              <p:prevCondLst>
                <p:cond delay="0" evt="onPrev">
                  <p:tgtEl>
                    <p:sldTgt/>
                  </p:tgtEl>
                </p:cond>
              </p:prevCondLst>
              <p:nextCondLst>
                <p:cond delay="0" evt="onNext">
                  <p:tgtEl>
                    <p:sldTgt/>
                  </p:tgtEl>
                </p:cond>
              </p:nextCondLst>
            </p:seq>
          </p:childTnLst>
        </p:cTn>
      </p:par>
    </p:tnLst>
  </p:timing>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07" name="图片 7" descr=""/>
          <p:cNvPicPr/>
          <p:nvPr/>
        </p:nvPicPr>
        <p:blipFill>
          <a:blip r:embed="rId1">
            <a:lum bright="70000" contrast="-70000"/>
          </a:blip>
          <a:stretch/>
        </p:blipFill>
        <p:spPr>
          <a:xfrm>
            <a:off x="10900080" y="5566320"/>
            <a:ext cx="1291320" cy="1291320"/>
          </a:xfrm>
          <a:prstGeom prst="rect">
            <a:avLst/>
          </a:prstGeom>
          <a:ln>
            <a:noFill/>
          </a:ln>
        </p:spPr>
      </p:pic>
      <p:sp>
        <p:nvSpPr>
          <p:cNvPr id="108" name="TextShape 1"/>
          <p:cNvSpPr txBox="1"/>
          <p:nvPr/>
        </p:nvSpPr>
        <p:spPr>
          <a:xfrm>
            <a:off x="0" y="-34920"/>
            <a:ext cx="10515240" cy="1325160"/>
          </a:xfrm>
          <a:prstGeom prst="rect">
            <a:avLst/>
          </a:prstGeom>
          <a:noFill/>
          <a:ln>
            <a:noFill/>
          </a:ln>
        </p:spPr>
        <p:txBody>
          <a:bodyPr anchor="ctr"/>
          <a:p>
            <a:pPr>
              <a:lnSpc>
                <a:spcPct val="100000"/>
              </a:lnSpc>
            </a:pPr>
            <a:r>
              <a:rPr b="0" lang="zh-CN" sz="3600" spc="-1" strike="noStrike">
                <a:solidFill>
                  <a:srgbClr val="477576"/>
                </a:solidFill>
                <a:uFill>
                  <a:solidFill>
                    <a:srgbClr val="ffffff"/>
                  </a:solidFill>
                </a:uFill>
                <a:latin typeface="黑体"/>
                <a:ea typeface="黑体"/>
              </a:rPr>
              <a:t>背景</a:t>
            </a:r>
            <a:endParaRPr b="0" lang="zh-CN" sz="3600" spc="-1" strike="noStrike">
              <a:solidFill>
                <a:srgbClr val="000000"/>
              </a:solidFill>
              <a:uFill>
                <a:solidFill>
                  <a:srgbClr val="ffffff"/>
                </a:solidFill>
              </a:uFill>
              <a:latin typeface="Century Gothic"/>
            </a:endParaRPr>
          </a:p>
        </p:txBody>
      </p:sp>
      <p:sp>
        <p:nvSpPr>
          <p:cNvPr id="109" name="TextShape 2"/>
          <p:cNvSpPr txBox="1"/>
          <p:nvPr/>
        </p:nvSpPr>
        <p:spPr>
          <a:xfrm>
            <a:off x="0" y="1290600"/>
            <a:ext cx="10313640" cy="5090760"/>
          </a:xfrm>
          <a:prstGeom prst="rect">
            <a:avLst/>
          </a:prstGeom>
          <a:noFill/>
          <a:ln>
            <a:noFill/>
          </a:ln>
        </p:spPr>
        <p:txBody>
          <a:bodyPr/>
          <a:p>
            <a:pPr marL="343080" indent="228600" algn="just">
              <a:lnSpc>
                <a:spcPct val="150000"/>
              </a:lnSpc>
              <a:spcBef>
                <a:spcPts val="1001"/>
              </a:spcBef>
              <a:buClr>
                <a:srgbClr val="b01513"/>
              </a:buClr>
              <a:buSzPct val="80000"/>
              <a:buFont typeface="Wingdings 3" charset="2"/>
              <a:buChar char=""/>
            </a:pPr>
            <a:r>
              <a:rPr b="0" lang="zh-CN" sz="2400" spc="-1" strike="noStrike">
                <a:solidFill>
                  <a:srgbClr val="404040"/>
                </a:solidFill>
                <a:uFill>
                  <a:solidFill>
                    <a:srgbClr val="ffffff"/>
                  </a:solidFill>
                </a:uFill>
                <a:latin typeface="STFangsong"/>
                <a:ea typeface="STFangsong"/>
              </a:rPr>
              <a:t>在各国中小微企业在国民经济中扮演了非常重要的角色。</a:t>
            </a:r>
            <a:endParaRPr b="0" lang="zh-CN" sz="2400" spc="-1" strike="noStrike">
              <a:solidFill>
                <a:srgbClr val="404040"/>
              </a:solidFill>
              <a:uFill>
                <a:solidFill>
                  <a:srgbClr val="ffffff"/>
                </a:solidFill>
              </a:uFill>
              <a:latin typeface="Century Gothic"/>
            </a:endParaRPr>
          </a:p>
          <a:p>
            <a:pPr marL="343080" indent="228600" algn="just">
              <a:lnSpc>
                <a:spcPct val="150000"/>
              </a:lnSpc>
              <a:spcBef>
                <a:spcPts val="1001"/>
              </a:spcBef>
              <a:buClr>
                <a:srgbClr val="b01513"/>
              </a:buClr>
              <a:buSzPct val="80000"/>
              <a:buFont typeface="Wingdings 3" charset="2"/>
              <a:buChar char=""/>
            </a:pPr>
            <a:r>
              <a:rPr b="0" lang="zh-CN" sz="2400" spc="-1" strike="noStrike">
                <a:solidFill>
                  <a:srgbClr val="404040"/>
                </a:solidFill>
                <a:uFill>
                  <a:solidFill>
                    <a:srgbClr val="ffffff"/>
                  </a:solidFill>
                </a:uFill>
                <a:latin typeface="STFangsong"/>
                <a:ea typeface="STFangsong"/>
              </a:rPr>
              <a:t>中小微企业及个体的小额贷款因面临</a:t>
            </a:r>
            <a:r>
              <a:rPr b="1" lang="zh-CN" sz="2400" spc="-1" strike="noStrike">
                <a:solidFill>
                  <a:srgbClr val="404040"/>
                </a:solidFill>
                <a:uFill>
                  <a:solidFill>
                    <a:srgbClr val="ffffff"/>
                  </a:solidFill>
                </a:uFill>
                <a:latin typeface="STFangsong"/>
                <a:ea typeface="STFangsong"/>
              </a:rPr>
              <a:t>信息披露制度不完善</a:t>
            </a:r>
            <a:r>
              <a:rPr b="0" lang="zh-CN" sz="2400" spc="-1" strike="noStrike">
                <a:solidFill>
                  <a:srgbClr val="404040"/>
                </a:solidFill>
                <a:uFill>
                  <a:solidFill>
                    <a:srgbClr val="ffffff"/>
                  </a:solidFill>
                </a:uFill>
                <a:latin typeface="STFangsong"/>
                <a:ea typeface="STFangsong"/>
              </a:rPr>
              <a:t>以及其</a:t>
            </a:r>
            <a:r>
              <a:rPr b="1" lang="zh-CN" sz="2400" spc="-1" strike="noStrike">
                <a:solidFill>
                  <a:srgbClr val="404040"/>
                </a:solidFill>
                <a:uFill>
                  <a:solidFill>
                    <a:srgbClr val="ffffff"/>
                  </a:solidFill>
                </a:uFill>
                <a:latin typeface="STFangsong"/>
                <a:ea typeface="STFangsong"/>
              </a:rPr>
              <a:t>风险评估存在困难</a:t>
            </a:r>
            <a:r>
              <a:rPr b="0" lang="zh-CN" sz="2400" spc="-1" strike="noStrike">
                <a:solidFill>
                  <a:srgbClr val="404040"/>
                </a:solidFill>
                <a:uFill>
                  <a:solidFill>
                    <a:srgbClr val="ffffff"/>
                  </a:solidFill>
                </a:uFill>
                <a:latin typeface="STFangsong"/>
                <a:ea typeface="STFangsong"/>
              </a:rPr>
              <a:t>等问题，面临较大困境。</a:t>
            </a:r>
            <a:endParaRPr b="0" lang="zh-CN" sz="2400" spc="-1" strike="noStrike">
              <a:solidFill>
                <a:srgbClr val="404040"/>
              </a:solidFill>
              <a:uFill>
                <a:solidFill>
                  <a:srgbClr val="ffffff"/>
                </a:solidFill>
              </a:uFill>
              <a:latin typeface="Century Gothic"/>
            </a:endParaRPr>
          </a:p>
          <a:p>
            <a:pPr marL="343080" indent="228600" algn="just">
              <a:lnSpc>
                <a:spcPct val="150000"/>
              </a:lnSpc>
              <a:spcBef>
                <a:spcPts val="1001"/>
              </a:spcBef>
              <a:buClr>
                <a:srgbClr val="b01513"/>
              </a:buClr>
              <a:buSzPct val="80000"/>
              <a:buFont typeface="Wingdings 3" charset="2"/>
              <a:buChar char=""/>
            </a:pPr>
            <a:r>
              <a:rPr b="0" lang="zh-CN" sz="2400" spc="-1" strike="noStrike">
                <a:solidFill>
                  <a:srgbClr val="404040"/>
                </a:solidFill>
                <a:uFill>
                  <a:solidFill>
                    <a:srgbClr val="ffffff"/>
                  </a:solidFill>
                </a:uFill>
                <a:latin typeface="STFangsong"/>
                <a:ea typeface="STFangsong"/>
              </a:rPr>
              <a:t>随着计算机技术与互联网技术的普及以及电子商务的飞速发展，小额信贷开始逐渐与互联网技术相融合，基于网络技术的</a:t>
            </a:r>
            <a:r>
              <a:rPr b="0" lang="zh-CN" sz="2400" spc="-1" strike="noStrike">
                <a:solidFill>
                  <a:srgbClr val="404040"/>
                </a:solidFill>
                <a:uFill>
                  <a:solidFill>
                    <a:srgbClr val="ffffff"/>
                  </a:solidFill>
                </a:uFill>
                <a:latin typeface="STFangsong"/>
                <a:ea typeface="STFangsong"/>
              </a:rPr>
              <a:t>P2P</a:t>
            </a:r>
            <a:r>
              <a:rPr b="0" lang="zh-CN" sz="2400" spc="-1" strike="noStrike">
                <a:solidFill>
                  <a:srgbClr val="404040"/>
                </a:solidFill>
                <a:uFill>
                  <a:solidFill>
                    <a:srgbClr val="ffffff"/>
                  </a:solidFill>
                </a:uFill>
                <a:latin typeface="STFangsong"/>
                <a:ea typeface="STFangsong"/>
              </a:rPr>
              <a:t>网络借贷平台便应运而生。</a:t>
            </a:r>
            <a:endParaRPr b="0" lang="zh-CN" sz="2400" spc="-1" strike="noStrike">
              <a:solidFill>
                <a:srgbClr val="404040"/>
              </a:solidFill>
              <a:uFill>
                <a:solidFill>
                  <a:srgbClr val="ffffff"/>
                </a:solidFill>
              </a:uFill>
              <a:latin typeface="Century Gothic"/>
            </a:endParaRPr>
          </a:p>
          <a:p>
            <a:pPr algn="just">
              <a:lnSpc>
                <a:spcPct val="150000"/>
              </a:lnSpc>
              <a:spcBef>
                <a:spcPts val="1001"/>
              </a:spcBef>
            </a:pPr>
            <a:endParaRPr b="0" lang="zh-CN" sz="2400" spc="-1" strike="noStrike">
              <a:solidFill>
                <a:srgbClr val="404040"/>
              </a:solidFill>
              <a:uFill>
                <a:solidFill>
                  <a:srgbClr val="ffffff"/>
                </a:solidFill>
              </a:uFill>
              <a:latin typeface="Century Gothic"/>
            </a:endParaRPr>
          </a:p>
        </p:txBody>
      </p:sp>
      <p:pic>
        <p:nvPicPr>
          <p:cNvPr id="110" name="图片 8" descr=""/>
          <p:cNvPicPr/>
          <p:nvPr/>
        </p:nvPicPr>
        <p:blipFill>
          <a:blip r:embed="rId2">
            <a:lum bright="70000" contrast="-70000"/>
          </a:blip>
          <a:stretch/>
        </p:blipFill>
        <p:spPr>
          <a:xfrm>
            <a:off x="11052720" y="5718600"/>
            <a:ext cx="1291320" cy="1291320"/>
          </a:xfrm>
          <a:prstGeom prst="rect">
            <a:avLst/>
          </a:prstGeom>
          <a:ln>
            <a:noFill/>
          </a:ln>
        </p:spPr>
      </p:pic>
    </p:spTree>
  </p:cSld>
  <p:transition spd="med">
    <p:fade/>
  </p:transition>
  <p:timing>
    <p:tnLst>
      <p:par>
        <p:cTn id="3" dur="indefinite" restart="never" nodeType="tmRoot">
          <p:childTnLst>
            <p:seq>
              <p:cTn id="4" nodeType="mainSeq"/>
              <p:prevCondLst>
                <p:cond delay="0" evt="onPrev">
                  <p:tgtEl>
                    <p:sldTgt/>
                  </p:tgtEl>
                </p:cond>
              </p:prevCondLst>
              <p:nextCondLst>
                <p:cond delay="0" evt="onNext">
                  <p:tgtEl>
                    <p:sldTgt/>
                  </p:tgtEl>
                </p:cond>
              </p:nextCondLst>
            </p:seq>
          </p:childTnLst>
        </p:cTn>
      </p:par>
    </p:tnLst>
  </p:timing>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72" name="图片 3" descr=""/>
          <p:cNvPicPr/>
          <p:nvPr/>
        </p:nvPicPr>
        <p:blipFill>
          <a:blip r:embed="rId1">
            <a:lum bright="70000" contrast="-70000"/>
          </a:blip>
          <a:stretch/>
        </p:blipFill>
        <p:spPr>
          <a:xfrm>
            <a:off x="10900080" y="5566320"/>
            <a:ext cx="1291320" cy="1291320"/>
          </a:xfrm>
          <a:prstGeom prst="rect">
            <a:avLst/>
          </a:prstGeom>
          <a:ln>
            <a:noFill/>
          </a:ln>
        </p:spPr>
      </p:pic>
      <p:sp>
        <p:nvSpPr>
          <p:cNvPr id="173" name="TextShape 1"/>
          <p:cNvSpPr txBox="1"/>
          <p:nvPr/>
        </p:nvSpPr>
        <p:spPr>
          <a:xfrm>
            <a:off x="0" y="227160"/>
            <a:ext cx="11178720" cy="4350960"/>
          </a:xfrm>
          <a:prstGeom prst="rect">
            <a:avLst/>
          </a:prstGeom>
          <a:noFill/>
          <a:ln>
            <a:noFill/>
          </a:ln>
        </p:spPr>
        <p:txBody>
          <a:bodyPr/>
          <a:p>
            <a:pPr>
              <a:lnSpc>
                <a:spcPct val="150000"/>
              </a:lnSpc>
              <a:spcBef>
                <a:spcPts val="1001"/>
              </a:spcBef>
            </a:pPr>
            <a:endParaRPr b="0" lang="zh-CN" sz="1800" spc="-1" strike="noStrike">
              <a:solidFill>
                <a:srgbClr val="404040"/>
              </a:solidFill>
              <a:uFill>
                <a:solidFill>
                  <a:srgbClr val="ffffff"/>
                </a:solidFill>
              </a:uFill>
              <a:latin typeface="Century Gothic"/>
            </a:endParaRPr>
          </a:p>
          <a:p>
            <a:pPr>
              <a:lnSpc>
                <a:spcPct val="150000"/>
              </a:lnSpc>
              <a:spcBef>
                <a:spcPts val="1001"/>
              </a:spcBef>
            </a:pPr>
            <a:endParaRPr b="0" lang="zh-CN" sz="1800" spc="-1" strike="noStrike">
              <a:solidFill>
                <a:srgbClr val="404040"/>
              </a:solidFill>
              <a:uFill>
                <a:solidFill>
                  <a:srgbClr val="ffffff"/>
                </a:solidFill>
              </a:uFill>
              <a:latin typeface="Century Gothic"/>
            </a:endParaRPr>
          </a:p>
          <a:p>
            <a:pPr>
              <a:lnSpc>
                <a:spcPct val="150000"/>
              </a:lnSpc>
              <a:spcBef>
                <a:spcPts val="1001"/>
              </a:spcBef>
            </a:pPr>
            <a:endParaRPr b="0" lang="zh-CN" sz="1800" spc="-1" strike="noStrike">
              <a:solidFill>
                <a:srgbClr val="404040"/>
              </a:solidFill>
              <a:uFill>
                <a:solidFill>
                  <a:srgbClr val="ffffff"/>
                </a:solidFill>
              </a:uFill>
              <a:latin typeface="Century Gothic"/>
            </a:endParaRPr>
          </a:p>
          <a:p>
            <a:pPr>
              <a:lnSpc>
                <a:spcPct val="150000"/>
              </a:lnSpc>
              <a:spcBef>
                <a:spcPts val="1001"/>
              </a:spcBef>
            </a:pPr>
            <a:endParaRPr b="0" lang="zh-CN" sz="1800" spc="-1" strike="noStrike">
              <a:solidFill>
                <a:srgbClr val="404040"/>
              </a:solidFill>
              <a:uFill>
                <a:solidFill>
                  <a:srgbClr val="ffffff"/>
                </a:solidFill>
              </a:uFill>
              <a:latin typeface="Century Gothic"/>
            </a:endParaRPr>
          </a:p>
          <a:p>
            <a:pPr>
              <a:lnSpc>
                <a:spcPct val="150000"/>
              </a:lnSpc>
              <a:spcBef>
                <a:spcPts val="1001"/>
              </a:spcBef>
            </a:pPr>
            <a:endParaRPr b="0" lang="zh-CN" sz="1800" spc="-1" strike="noStrike">
              <a:solidFill>
                <a:srgbClr val="404040"/>
              </a:solidFill>
              <a:uFill>
                <a:solidFill>
                  <a:srgbClr val="ffffff"/>
                </a:solidFill>
              </a:uFill>
              <a:latin typeface="Century Gothic"/>
            </a:endParaRPr>
          </a:p>
          <a:p>
            <a:pPr>
              <a:lnSpc>
                <a:spcPct val="150000"/>
              </a:lnSpc>
              <a:spcBef>
                <a:spcPts val="1001"/>
              </a:spcBef>
            </a:pPr>
            <a:endParaRPr b="0" lang="zh-CN" sz="1800" spc="-1" strike="noStrike">
              <a:solidFill>
                <a:srgbClr val="404040"/>
              </a:solidFill>
              <a:uFill>
                <a:solidFill>
                  <a:srgbClr val="ffffff"/>
                </a:solidFill>
              </a:uFill>
              <a:latin typeface="Century Gothic"/>
            </a:endParaRPr>
          </a:p>
          <a:p>
            <a:pPr marL="343080" indent="-342720">
              <a:lnSpc>
                <a:spcPct val="150000"/>
              </a:lnSpc>
              <a:spcBef>
                <a:spcPts val="1001"/>
              </a:spcBef>
              <a:buClr>
                <a:srgbClr val="b01513"/>
              </a:buClr>
              <a:buSzPct val="80000"/>
              <a:buFont typeface="Wingdings 3" charset="2"/>
              <a:buChar char=""/>
            </a:pPr>
            <a:r>
              <a:rPr b="0" lang="zh-CN" sz="2400" spc="-1" strike="noStrike">
                <a:solidFill>
                  <a:srgbClr val="404040"/>
                </a:solidFill>
                <a:uFill>
                  <a:solidFill>
                    <a:srgbClr val="ffffff"/>
                  </a:solidFill>
                </a:uFill>
                <a:latin typeface="仿宋"/>
                <a:ea typeface="仿宋"/>
              </a:rPr>
              <a:t>信用认证标的保障方式是本金保障，而实地认证标与机构担保标的保障方式均为本息保障。其中，信用认证标有</a:t>
            </a:r>
            <a:r>
              <a:rPr b="0" lang="zh-CN" sz="2400" spc="-1" strike="noStrike">
                <a:solidFill>
                  <a:srgbClr val="404040"/>
                </a:solidFill>
                <a:uFill>
                  <a:solidFill>
                    <a:srgbClr val="ffffff"/>
                  </a:solidFill>
                </a:uFill>
                <a:latin typeface="仿宋"/>
                <a:ea typeface="仿宋"/>
              </a:rPr>
              <a:t>26431</a:t>
            </a:r>
            <a:r>
              <a:rPr b="0" lang="zh-CN" sz="2400" spc="-1" strike="noStrike">
                <a:solidFill>
                  <a:srgbClr val="404040"/>
                </a:solidFill>
                <a:uFill>
                  <a:solidFill>
                    <a:srgbClr val="ffffff"/>
                  </a:solidFill>
                </a:uFill>
                <a:latin typeface="仿宋"/>
                <a:ea typeface="仿宋"/>
              </a:rPr>
              <a:t>笔，实地认证标与机构担保标分别有</a:t>
            </a:r>
            <a:r>
              <a:rPr b="0" lang="zh-CN" sz="2400" spc="-1" strike="noStrike">
                <a:solidFill>
                  <a:srgbClr val="404040"/>
                </a:solidFill>
                <a:uFill>
                  <a:solidFill>
                    <a:srgbClr val="ffffff"/>
                  </a:solidFill>
                </a:uFill>
                <a:latin typeface="仿宋"/>
                <a:ea typeface="仿宋"/>
              </a:rPr>
              <a:t>8322</a:t>
            </a:r>
            <a:r>
              <a:rPr b="0" lang="zh-CN" sz="2400" spc="-1" strike="noStrike">
                <a:solidFill>
                  <a:srgbClr val="404040"/>
                </a:solidFill>
                <a:uFill>
                  <a:solidFill>
                    <a:srgbClr val="ffffff"/>
                  </a:solidFill>
                </a:uFill>
                <a:latin typeface="仿宋"/>
                <a:ea typeface="仿宋"/>
              </a:rPr>
              <a:t>与</a:t>
            </a:r>
            <a:r>
              <a:rPr b="0" lang="zh-CN" sz="2400" spc="-1" strike="noStrike">
                <a:solidFill>
                  <a:srgbClr val="404040"/>
                </a:solidFill>
                <a:uFill>
                  <a:solidFill>
                    <a:srgbClr val="ffffff"/>
                  </a:solidFill>
                </a:uFill>
                <a:latin typeface="仿宋"/>
                <a:ea typeface="仿宋"/>
              </a:rPr>
              <a:t>1231</a:t>
            </a:r>
            <a:r>
              <a:rPr b="0" lang="zh-CN" sz="2400" spc="-1" strike="noStrike">
                <a:solidFill>
                  <a:srgbClr val="404040"/>
                </a:solidFill>
                <a:uFill>
                  <a:solidFill>
                    <a:srgbClr val="ffffff"/>
                  </a:solidFill>
                </a:uFill>
                <a:latin typeface="仿宋"/>
                <a:ea typeface="仿宋"/>
              </a:rPr>
              <a:t>笔。可以看出，大部分借款的标的类型均为信用认证标，其保障性相对来说较为一般。</a:t>
            </a:r>
            <a:endParaRPr b="0" lang="zh-CN" sz="2400" spc="-1" strike="noStrike">
              <a:solidFill>
                <a:srgbClr val="404040"/>
              </a:solidFill>
              <a:uFill>
                <a:solidFill>
                  <a:srgbClr val="ffffff"/>
                </a:solidFill>
              </a:uFill>
              <a:latin typeface="Century Gothic"/>
            </a:endParaRPr>
          </a:p>
        </p:txBody>
      </p:sp>
      <p:sp>
        <p:nvSpPr>
          <p:cNvPr id="174" name="CustomShape 2"/>
          <p:cNvSpPr/>
          <p:nvPr/>
        </p:nvSpPr>
        <p:spPr>
          <a:xfrm>
            <a:off x="5969520" y="3244320"/>
            <a:ext cx="252720" cy="36468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800" spc="-1" strike="noStrike">
                <a:solidFill>
                  <a:srgbClr val="000000"/>
                </a:solidFill>
                <a:uFill>
                  <a:solidFill>
                    <a:srgbClr val="ffffff"/>
                  </a:solidFill>
                </a:uFill>
                <a:latin typeface="Century Gothic"/>
              </a:rPr>
              <a:t> </a:t>
            </a:r>
            <a:endParaRPr b="0" lang="en-US" sz="1800" spc="-1" strike="noStrike">
              <a:solidFill>
                <a:srgbClr val="000000"/>
              </a:solidFill>
              <a:uFill>
                <a:solidFill>
                  <a:srgbClr val="ffffff"/>
                </a:solidFill>
              </a:uFill>
              <a:latin typeface="Arial"/>
            </a:endParaRPr>
          </a:p>
        </p:txBody>
      </p:sp>
      <p:sp>
        <p:nvSpPr>
          <p:cNvPr id="175" name="CustomShape 3"/>
          <p:cNvSpPr/>
          <p:nvPr/>
        </p:nvSpPr>
        <p:spPr>
          <a:xfrm>
            <a:off x="0" y="0"/>
            <a:ext cx="12191760" cy="360"/>
          </a:xfrm>
          <a:prstGeom prst="rect">
            <a:avLst/>
          </a:prstGeom>
          <a:noFill/>
          <a:ln>
            <a:noFill/>
          </a:ln>
        </p:spPr>
        <p:style>
          <a:lnRef idx="0"/>
          <a:fillRef idx="0"/>
          <a:effectRef idx="0"/>
          <a:fontRef idx="minor"/>
        </p:style>
      </p:sp>
      <p:sp>
        <p:nvSpPr>
          <p:cNvPr id="176" name="CustomShape 4"/>
          <p:cNvSpPr/>
          <p:nvPr/>
        </p:nvSpPr>
        <p:spPr>
          <a:xfrm>
            <a:off x="2537280" y="1517760"/>
            <a:ext cx="12191760" cy="360"/>
          </a:xfrm>
          <a:prstGeom prst="rect">
            <a:avLst/>
          </a:prstGeom>
          <a:noFill/>
          <a:ln>
            <a:noFill/>
          </a:ln>
        </p:spPr>
        <p:style>
          <a:lnRef idx="0"/>
          <a:fillRef idx="0"/>
          <a:effectRef idx="0"/>
          <a:fontRef idx="minor"/>
        </p:style>
      </p:sp>
      <p:sp>
        <p:nvSpPr>
          <p:cNvPr id="177" name="CustomShape 5"/>
          <p:cNvSpPr/>
          <p:nvPr/>
        </p:nvSpPr>
        <p:spPr>
          <a:xfrm>
            <a:off x="0" y="0"/>
            <a:ext cx="12191760" cy="360"/>
          </a:xfrm>
          <a:prstGeom prst="rect">
            <a:avLst/>
          </a:prstGeom>
          <a:noFill/>
          <a:ln>
            <a:noFill/>
          </a:ln>
        </p:spPr>
        <p:style>
          <a:lnRef idx="0"/>
          <a:fillRef idx="0"/>
          <a:effectRef idx="0"/>
          <a:fontRef idx="minor"/>
        </p:style>
      </p:sp>
      <p:pic>
        <p:nvPicPr>
          <p:cNvPr id="178" name="Picture 3" descr=""/>
          <p:cNvPicPr/>
          <p:nvPr/>
        </p:nvPicPr>
        <p:blipFill>
          <a:blip r:embed="rId2"/>
          <a:stretch/>
        </p:blipFill>
        <p:spPr>
          <a:xfrm>
            <a:off x="3825000" y="333000"/>
            <a:ext cx="5182200" cy="3723120"/>
          </a:xfrm>
          <a:prstGeom prst="rect">
            <a:avLst/>
          </a:prstGeom>
          <a:ln>
            <a:noFill/>
          </a:ln>
        </p:spPr>
      </p:pic>
    </p:spTree>
  </p:cSld>
  <p:transition spd="med">
    <p:fade/>
  </p:transition>
  <p:timing>
    <p:tnLst>
      <p:par>
        <p:cTn id="39" dur="indefinite" restart="never" nodeType="tmRoot">
          <p:childTnLst>
            <p:seq>
              <p:cTn id="40" nodeType="mainSeq"/>
              <p:prevCondLst>
                <p:cond delay="0" evt="onPrev">
                  <p:tgtEl>
                    <p:sldTgt/>
                  </p:tgtEl>
                </p:cond>
              </p:prevCondLst>
              <p:nextCondLst>
                <p:cond delay="0" evt="onNext">
                  <p:tgtEl>
                    <p:sldTgt/>
                  </p:tgtEl>
                </p:cond>
              </p:nextCondLst>
            </p:seq>
          </p:childTnLst>
        </p:cTn>
      </p:par>
    </p:tnLst>
  </p:timing>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79" name="图片 3" descr=""/>
          <p:cNvPicPr/>
          <p:nvPr/>
        </p:nvPicPr>
        <p:blipFill>
          <a:blip r:embed="rId1">
            <a:lum bright="70000" contrast="-70000"/>
          </a:blip>
          <a:stretch/>
        </p:blipFill>
        <p:spPr>
          <a:xfrm>
            <a:off x="10900080" y="5566320"/>
            <a:ext cx="1291320" cy="1291320"/>
          </a:xfrm>
          <a:prstGeom prst="rect">
            <a:avLst/>
          </a:prstGeom>
          <a:ln>
            <a:noFill/>
          </a:ln>
        </p:spPr>
      </p:pic>
      <p:sp>
        <p:nvSpPr>
          <p:cNvPr id="180" name="TextShape 1"/>
          <p:cNvSpPr txBox="1"/>
          <p:nvPr/>
        </p:nvSpPr>
        <p:spPr>
          <a:xfrm>
            <a:off x="0" y="227160"/>
            <a:ext cx="11178720" cy="4350960"/>
          </a:xfrm>
          <a:prstGeom prst="rect">
            <a:avLst/>
          </a:prstGeom>
          <a:noFill/>
          <a:ln>
            <a:noFill/>
          </a:ln>
        </p:spPr>
        <p:txBody>
          <a:bodyPr/>
          <a:p>
            <a:pPr marL="343080" indent="-342720">
              <a:lnSpc>
                <a:spcPct val="150000"/>
              </a:lnSpc>
              <a:spcBef>
                <a:spcPts val="1001"/>
              </a:spcBef>
              <a:buClr>
                <a:srgbClr val="b01513"/>
              </a:buClr>
              <a:buSzPct val="80000"/>
              <a:buFont typeface="Wingdings 3" charset="2"/>
              <a:buChar char=""/>
            </a:pPr>
            <a:r>
              <a:rPr b="0" lang="zh-CN" sz="2400" spc="-1" strike="noStrike">
                <a:solidFill>
                  <a:srgbClr val="404040"/>
                </a:solidFill>
                <a:uFill>
                  <a:solidFill>
                    <a:srgbClr val="ffffff"/>
                  </a:solidFill>
                </a:uFill>
                <a:latin typeface="仿宋"/>
                <a:ea typeface="仿宋"/>
              </a:rPr>
              <a:t>4</a:t>
            </a:r>
            <a:r>
              <a:rPr b="0" lang="zh-CN" sz="2400" spc="-1" strike="noStrike">
                <a:solidFill>
                  <a:srgbClr val="404040"/>
                </a:solidFill>
                <a:uFill>
                  <a:solidFill>
                    <a:srgbClr val="ffffff"/>
                  </a:solidFill>
                </a:uFill>
                <a:latin typeface="仿宋"/>
                <a:ea typeface="仿宋"/>
              </a:rPr>
              <a:t>、借款金额</a:t>
            </a:r>
            <a:endParaRPr b="0" lang="zh-CN" sz="2400" spc="-1" strike="noStrike">
              <a:solidFill>
                <a:srgbClr val="404040"/>
              </a:solidFill>
              <a:uFill>
                <a:solidFill>
                  <a:srgbClr val="ffffff"/>
                </a:solidFill>
              </a:uFill>
              <a:latin typeface="Century Gothic"/>
            </a:endParaRPr>
          </a:p>
          <a:p>
            <a:pPr>
              <a:lnSpc>
                <a:spcPct val="150000"/>
              </a:lnSpc>
              <a:spcBef>
                <a:spcPts val="1001"/>
              </a:spcBef>
            </a:pPr>
            <a:endParaRPr b="0" lang="zh-CN" sz="2400" spc="-1" strike="noStrike">
              <a:solidFill>
                <a:srgbClr val="404040"/>
              </a:solidFill>
              <a:uFill>
                <a:solidFill>
                  <a:srgbClr val="ffffff"/>
                </a:solidFill>
              </a:uFill>
              <a:latin typeface="Century Gothic"/>
            </a:endParaRPr>
          </a:p>
        </p:txBody>
      </p:sp>
      <p:sp>
        <p:nvSpPr>
          <p:cNvPr id="181" name="CustomShape 2"/>
          <p:cNvSpPr/>
          <p:nvPr/>
        </p:nvSpPr>
        <p:spPr>
          <a:xfrm>
            <a:off x="5969520" y="3244320"/>
            <a:ext cx="252720" cy="36468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800" spc="-1" strike="noStrike">
                <a:solidFill>
                  <a:srgbClr val="000000"/>
                </a:solidFill>
                <a:uFill>
                  <a:solidFill>
                    <a:srgbClr val="ffffff"/>
                  </a:solidFill>
                </a:uFill>
                <a:latin typeface="Century Gothic"/>
              </a:rPr>
              <a:t> </a:t>
            </a:r>
            <a:endParaRPr b="0" lang="en-US" sz="1800" spc="-1" strike="noStrike">
              <a:solidFill>
                <a:srgbClr val="000000"/>
              </a:solidFill>
              <a:uFill>
                <a:solidFill>
                  <a:srgbClr val="ffffff"/>
                </a:solidFill>
              </a:uFill>
              <a:latin typeface="Arial"/>
            </a:endParaRPr>
          </a:p>
        </p:txBody>
      </p:sp>
      <p:sp>
        <p:nvSpPr>
          <p:cNvPr id="182" name="CustomShape 3"/>
          <p:cNvSpPr/>
          <p:nvPr/>
        </p:nvSpPr>
        <p:spPr>
          <a:xfrm>
            <a:off x="0" y="0"/>
            <a:ext cx="12191760" cy="360"/>
          </a:xfrm>
          <a:prstGeom prst="rect">
            <a:avLst/>
          </a:prstGeom>
          <a:noFill/>
          <a:ln>
            <a:noFill/>
          </a:ln>
        </p:spPr>
        <p:style>
          <a:lnRef idx="0"/>
          <a:fillRef idx="0"/>
          <a:effectRef idx="0"/>
          <a:fontRef idx="minor"/>
        </p:style>
      </p:sp>
      <p:sp>
        <p:nvSpPr>
          <p:cNvPr id="183" name="CustomShape 4"/>
          <p:cNvSpPr/>
          <p:nvPr/>
        </p:nvSpPr>
        <p:spPr>
          <a:xfrm>
            <a:off x="2537280" y="1517760"/>
            <a:ext cx="12191760" cy="360"/>
          </a:xfrm>
          <a:prstGeom prst="rect">
            <a:avLst/>
          </a:prstGeom>
          <a:noFill/>
          <a:ln>
            <a:noFill/>
          </a:ln>
        </p:spPr>
        <p:style>
          <a:lnRef idx="0"/>
          <a:fillRef idx="0"/>
          <a:effectRef idx="0"/>
          <a:fontRef idx="minor"/>
        </p:style>
      </p:sp>
      <p:sp>
        <p:nvSpPr>
          <p:cNvPr id="184" name="CustomShape 5"/>
          <p:cNvSpPr/>
          <p:nvPr/>
        </p:nvSpPr>
        <p:spPr>
          <a:xfrm>
            <a:off x="0" y="0"/>
            <a:ext cx="12191760" cy="360"/>
          </a:xfrm>
          <a:prstGeom prst="rect">
            <a:avLst/>
          </a:prstGeom>
          <a:noFill/>
          <a:ln>
            <a:noFill/>
          </a:ln>
        </p:spPr>
        <p:style>
          <a:lnRef idx="0"/>
          <a:fillRef idx="0"/>
          <a:effectRef idx="0"/>
          <a:fontRef idx="minor"/>
        </p:style>
      </p:sp>
      <p:pic>
        <p:nvPicPr>
          <p:cNvPr id="185" name="Picture 2" descr=""/>
          <p:cNvPicPr/>
          <p:nvPr/>
        </p:nvPicPr>
        <p:blipFill>
          <a:blip r:embed="rId2"/>
          <a:stretch/>
        </p:blipFill>
        <p:spPr>
          <a:xfrm>
            <a:off x="1188360" y="1104120"/>
            <a:ext cx="9149400" cy="4350960"/>
          </a:xfrm>
          <a:prstGeom prst="rect">
            <a:avLst/>
          </a:prstGeom>
          <a:ln>
            <a:noFill/>
          </a:ln>
        </p:spPr>
      </p:pic>
      <p:sp>
        <p:nvSpPr>
          <p:cNvPr id="186" name="CustomShape 6"/>
          <p:cNvSpPr/>
          <p:nvPr/>
        </p:nvSpPr>
        <p:spPr>
          <a:xfrm>
            <a:off x="626040" y="5455440"/>
            <a:ext cx="10274040" cy="821880"/>
          </a:xfrm>
          <a:prstGeom prst="rect">
            <a:avLst/>
          </a:prstGeom>
          <a:noFill/>
          <a:ln>
            <a:noFill/>
          </a:ln>
        </p:spPr>
        <p:style>
          <a:lnRef idx="0"/>
          <a:fillRef idx="0"/>
          <a:effectRef idx="0"/>
          <a:fontRef idx="minor"/>
        </p:style>
        <p:txBody>
          <a:bodyPr lIns="90000" rIns="90000" tIns="45000" bIns="45000"/>
          <a:p>
            <a:pPr>
              <a:lnSpc>
                <a:spcPct val="100000"/>
              </a:lnSpc>
            </a:pPr>
            <a:r>
              <a:rPr b="0" lang="en-US" sz="2400" spc="-1" strike="noStrike">
                <a:solidFill>
                  <a:srgbClr val="000000"/>
                </a:solidFill>
                <a:uFill>
                  <a:solidFill>
                    <a:srgbClr val="ffffff"/>
                  </a:solidFill>
                </a:uFill>
                <a:latin typeface="仿宋"/>
                <a:ea typeface="仿宋"/>
              </a:rPr>
              <a:t>综合本文</a:t>
            </a:r>
            <a:r>
              <a:rPr b="0" lang="en-US" sz="2400" spc="-1" strike="noStrike">
                <a:solidFill>
                  <a:srgbClr val="000000"/>
                </a:solidFill>
                <a:uFill>
                  <a:solidFill>
                    <a:srgbClr val="ffffff"/>
                  </a:solidFill>
                </a:uFill>
                <a:latin typeface="仿宋"/>
                <a:ea typeface="仿宋"/>
              </a:rPr>
              <a:t>35987</a:t>
            </a:r>
            <a:r>
              <a:rPr b="0" lang="en-US" sz="2400" spc="-1" strike="noStrike">
                <a:solidFill>
                  <a:srgbClr val="000000"/>
                </a:solidFill>
                <a:uFill>
                  <a:solidFill>
                    <a:srgbClr val="ffffff"/>
                  </a:solidFill>
                </a:uFill>
                <a:latin typeface="仿宋"/>
                <a:ea typeface="仿宋"/>
              </a:rPr>
              <a:t>个样本，借款金额平均为</a:t>
            </a:r>
            <a:r>
              <a:rPr b="0" lang="en-US" sz="2400" spc="-1" strike="noStrike">
                <a:solidFill>
                  <a:srgbClr val="000000"/>
                </a:solidFill>
                <a:uFill>
                  <a:solidFill>
                    <a:srgbClr val="ffffff"/>
                  </a:solidFill>
                </a:uFill>
                <a:latin typeface="仿宋"/>
                <a:ea typeface="仿宋"/>
              </a:rPr>
              <a:t>46502.50</a:t>
            </a:r>
            <a:r>
              <a:rPr b="0" lang="en-US" sz="2400" spc="-1" strike="noStrike">
                <a:solidFill>
                  <a:srgbClr val="000000"/>
                </a:solidFill>
                <a:uFill>
                  <a:solidFill>
                    <a:srgbClr val="ffffff"/>
                  </a:solidFill>
                </a:uFill>
                <a:latin typeface="仿宋"/>
                <a:ea typeface="仿宋"/>
              </a:rPr>
              <a:t>元，其中用户发起的借款金额大多小于</a:t>
            </a:r>
            <a:r>
              <a:rPr b="0" lang="en-US" sz="2400" spc="-1" strike="noStrike">
                <a:solidFill>
                  <a:srgbClr val="000000"/>
                </a:solidFill>
                <a:uFill>
                  <a:solidFill>
                    <a:srgbClr val="ffffff"/>
                  </a:solidFill>
                </a:uFill>
                <a:latin typeface="仿宋"/>
                <a:ea typeface="仿宋"/>
              </a:rPr>
              <a:t>100000</a:t>
            </a:r>
            <a:r>
              <a:rPr b="0" lang="en-US" sz="2400" spc="-1" strike="noStrike">
                <a:solidFill>
                  <a:srgbClr val="000000"/>
                </a:solidFill>
                <a:uFill>
                  <a:solidFill>
                    <a:srgbClr val="ffffff"/>
                  </a:solidFill>
                </a:uFill>
                <a:latin typeface="仿宋"/>
                <a:ea typeface="仿宋"/>
              </a:rPr>
              <a:t>元，</a:t>
            </a:r>
            <a:endParaRPr b="0" lang="en-US" sz="2400" spc="-1" strike="noStrike">
              <a:solidFill>
                <a:srgbClr val="000000"/>
              </a:solidFill>
              <a:uFill>
                <a:solidFill>
                  <a:srgbClr val="ffffff"/>
                </a:solidFill>
              </a:uFill>
              <a:latin typeface="Arial"/>
            </a:endParaRPr>
          </a:p>
        </p:txBody>
      </p:sp>
    </p:spTree>
  </p:cSld>
  <p:transition spd="med">
    <p:fade/>
  </p:transition>
  <p:timing>
    <p:tnLst>
      <p:par>
        <p:cTn id="41" dur="indefinite" restart="never" nodeType="tmRoot">
          <p:childTnLst>
            <p:seq>
              <p:cTn id="42" nodeType="mainSeq"/>
              <p:prevCondLst>
                <p:cond delay="0" evt="onPrev">
                  <p:tgtEl>
                    <p:sldTgt/>
                  </p:tgtEl>
                </p:cond>
              </p:prevCondLst>
              <p:nextCondLst>
                <p:cond delay="0" evt="onNext">
                  <p:tgtEl>
                    <p:sldTgt/>
                  </p:tgtEl>
                </p:cond>
              </p:nextCondLst>
            </p:seq>
          </p:childTnLst>
        </p:cTn>
      </p:par>
    </p:tnLst>
  </p:timing>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87" name="图片 3" descr=""/>
          <p:cNvPicPr/>
          <p:nvPr/>
        </p:nvPicPr>
        <p:blipFill>
          <a:blip r:embed="rId1">
            <a:lum bright="70000" contrast="-70000"/>
          </a:blip>
          <a:stretch/>
        </p:blipFill>
        <p:spPr>
          <a:xfrm>
            <a:off x="10900080" y="5566320"/>
            <a:ext cx="1291320" cy="1291320"/>
          </a:xfrm>
          <a:prstGeom prst="rect">
            <a:avLst/>
          </a:prstGeom>
          <a:ln>
            <a:noFill/>
          </a:ln>
        </p:spPr>
      </p:pic>
      <p:sp>
        <p:nvSpPr>
          <p:cNvPr id="188" name="TextShape 1"/>
          <p:cNvSpPr txBox="1"/>
          <p:nvPr/>
        </p:nvSpPr>
        <p:spPr>
          <a:xfrm>
            <a:off x="0" y="227160"/>
            <a:ext cx="11178720" cy="4350960"/>
          </a:xfrm>
          <a:prstGeom prst="rect">
            <a:avLst/>
          </a:prstGeom>
          <a:noFill/>
          <a:ln>
            <a:noFill/>
          </a:ln>
        </p:spPr>
        <p:txBody>
          <a:bodyPr/>
          <a:p>
            <a:pPr marL="343080" indent="-342720">
              <a:lnSpc>
                <a:spcPct val="150000"/>
              </a:lnSpc>
              <a:spcBef>
                <a:spcPts val="1001"/>
              </a:spcBef>
              <a:buClr>
                <a:srgbClr val="b01513"/>
              </a:buClr>
              <a:buSzPct val="80000"/>
              <a:buFont typeface="Wingdings 3" charset="2"/>
              <a:buChar char=""/>
            </a:pPr>
            <a:r>
              <a:rPr b="0" lang="zh-CN" sz="2400" spc="-1" strike="noStrike">
                <a:solidFill>
                  <a:srgbClr val="404040"/>
                </a:solidFill>
                <a:uFill>
                  <a:solidFill>
                    <a:srgbClr val="ffffff"/>
                  </a:solidFill>
                </a:uFill>
                <a:latin typeface="仿宋"/>
                <a:ea typeface="仿宋"/>
              </a:rPr>
              <a:t>5</a:t>
            </a:r>
            <a:r>
              <a:rPr b="0" lang="zh-CN" sz="2400" spc="-1" strike="noStrike">
                <a:solidFill>
                  <a:srgbClr val="404040"/>
                </a:solidFill>
                <a:uFill>
                  <a:solidFill>
                    <a:srgbClr val="ffffff"/>
                  </a:solidFill>
                </a:uFill>
                <a:latin typeface="仿宋"/>
                <a:ea typeface="仿宋"/>
              </a:rPr>
              <a:t>、年利率</a:t>
            </a:r>
            <a:endParaRPr b="0" lang="zh-CN" sz="2400" spc="-1" strike="noStrike">
              <a:solidFill>
                <a:srgbClr val="404040"/>
              </a:solidFill>
              <a:uFill>
                <a:solidFill>
                  <a:srgbClr val="ffffff"/>
                </a:solidFill>
              </a:uFill>
              <a:latin typeface="Century Gothic"/>
            </a:endParaRPr>
          </a:p>
        </p:txBody>
      </p:sp>
      <p:sp>
        <p:nvSpPr>
          <p:cNvPr id="189" name="CustomShape 2"/>
          <p:cNvSpPr/>
          <p:nvPr/>
        </p:nvSpPr>
        <p:spPr>
          <a:xfrm>
            <a:off x="5969520" y="3244320"/>
            <a:ext cx="252720" cy="36468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800" spc="-1" strike="noStrike">
                <a:solidFill>
                  <a:srgbClr val="000000"/>
                </a:solidFill>
                <a:uFill>
                  <a:solidFill>
                    <a:srgbClr val="ffffff"/>
                  </a:solidFill>
                </a:uFill>
                <a:latin typeface="Century Gothic"/>
              </a:rPr>
              <a:t> </a:t>
            </a:r>
            <a:endParaRPr b="0" lang="en-US" sz="1800" spc="-1" strike="noStrike">
              <a:solidFill>
                <a:srgbClr val="000000"/>
              </a:solidFill>
              <a:uFill>
                <a:solidFill>
                  <a:srgbClr val="ffffff"/>
                </a:solidFill>
              </a:uFill>
              <a:latin typeface="Arial"/>
            </a:endParaRPr>
          </a:p>
        </p:txBody>
      </p:sp>
      <p:sp>
        <p:nvSpPr>
          <p:cNvPr id="190" name="CustomShape 3"/>
          <p:cNvSpPr/>
          <p:nvPr/>
        </p:nvSpPr>
        <p:spPr>
          <a:xfrm>
            <a:off x="0" y="0"/>
            <a:ext cx="12191760" cy="360"/>
          </a:xfrm>
          <a:prstGeom prst="rect">
            <a:avLst/>
          </a:prstGeom>
          <a:noFill/>
          <a:ln>
            <a:noFill/>
          </a:ln>
        </p:spPr>
        <p:style>
          <a:lnRef idx="0"/>
          <a:fillRef idx="0"/>
          <a:effectRef idx="0"/>
          <a:fontRef idx="minor"/>
        </p:style>
      </p:sp>
      <p:sp>
        <p:nvSpPr>
          <p:cNvPr id="191" name="CustomShape 4"/>
          <p:cNvSpPr/>
          <p:nvPr/>
        </p:nvSpPr>
        <p:spPr>
          <a:xfrm>
            <a:off x="2537280" y="1517760"/>
            <a:ext cx="12191760" cy="360"/>
          </a:xfrm>
          <a:prstGeom prst="rect">
            <a:avLst/>
          </a:prstGeom>
          <a:noFill/>
          <a:ln>
            <a:noFill/>
          </a:ln>
        </p:spPr>
        <p:style>
          <a:lnRef idx="0"/>
          <a:fillRef idx="0"/>
          <a:effectRef idx="0"/>
          <a:fontRef idx="minor"/>
        </p:style>
      </p:sp>
      <p:sp>
        <p:nvSpPr>
          <p:cNvPr id="192" name="CustomShape 5"/>
          <p:cNvSpPr/>
          <p:nvPr/>
        </p:nvSpPr>
        <p:spPr>
          <a:xfrm>
            <a:off x="0" y="0"/>
            <a:ext cx="12191760" cy="360"/>
          </a:xfrm>
          <a:prstGeom prst="rect">
            <a:avLst/>
          </a:prstGeom>
          <a:noFill/>
          <a:ln>
            <a:noFill/>
          </a:ln>
        </p:spPr>
        <p:style>
          <a:lnRef idx="0"/>
          <a:fillRef idx="0"/>
          <a:effectRef idx="0"/>
          <a:fontRef idx="minor"/>
        </p:style>
      </p:sp>
      <p:sp>
        <p:nvSpPr>
          <p:cNvPr id="193" name="CustomShape 6"/>
          <p:cNvSpPr/>
          <p:nvPr/>
        </p:nvSpPr>
        <p:spPr>
          <a:xfrm>
            <a:off x="0" y="0"/>
            <a:ext cx="12191760" cy="360"/>
          </a:xfrm>
          <a:prstGeom prst="rect">
            <a:avLst/>
          </a:prstGeom>
          <a:noFill/>
          <a:ln>
            <a:noFill/>
          </a:ln>
        </p:spPr>
        <p:style>
          <a:lnRef idx="0"/>
          <a:fillRef idx="0"/>
          <a:effectRef idx="0"/>
          <a:fontRef idx="minor"/>
        </p:style>
      </p:sp>
      <p:pic>
        <p:nvPicPr>
          <p:cNvPr id="194" name="Picture 1" descr=""/>
          <p:cNvPicPr/>
          <p:nvPr/>
        </p:nvPicPr>
        <p:blipFill>
          <a:blip r:embed="rId2"/>
          <a:stretch/>
        </p:blipFill>
        <p:spPr>
          <a:xfrm>
            <a:off x="1216080" y="1392480"/>
            <a:ext cx="9522000" cy="4172400"/>
          </a:xfrm>
          <a:prstGeom prst="rect">
            <a:avLst/>
          </a:prstGeom>
          <a:ln>
            <a:noFill/>
          </a:ln>
        </p:spPr>
      </p:pic>
      <p:sp>
        <p:nvSpPr>
          <p:cNvPr id="195" name="CustomShape 7"/>
          <p:cNvSpPr/>
          <p:nvPr/>
        </p:nvSpPr>
        <p:spPr>
          <a:xfrm>
            <a:off x="626040" y="5455440"/>
            <a:ext cx="10274040" cy="821880"/>
          </a:xfrm>
          <a:prstGeom prst="rect">
            <a:avLst/>
          </a:prstGeom>
          <a:noFill/>
          <a:ln>
            <a:noFill/>
          </a:ln>
        </p:spPr>
        <p:style>
          <a:lnRef idx="0"/>
          <a:fillRef idx="0"/>
          <a:effectRef idx="0"/>
          <a:fontRef idx="minor"/>
        </p:style>
        <p:txBody>
          <a:bodyPr lIns="90000" rIns="90000" tIns="45000" bIns="45000"/>
          <a:p>
            <a:pPr>
              <a:lnSpc>
                <a:spcPct val="100000"/>
              </a:lnSpc>
            </a:pPr>
            <a:r>
              <a:rPr b="0" lang="en-US" sz="2400" spc="-1" strike="noStrike">
                <a:solidFill>
                  <a:srgbClr val="000000"/>
                </a:solidFill>
                <a:uFill>
                  <a:solidFill>
                    <a:srgbClr val="ffffff"/>
                  </a:solidFill>
                </a:uFill>
                <a:latin typeface="仿宋"/>
                <a:ea typeface="仿宋"/>
              </a:rPr>
              <a:t>根据样本可得，该平台观测记录内发起的借款交易年利率平均为</a:t>
            </a:r>
            <a:r>
              <a:rPr b="0" lang="en-US" sz="2400" spc="-1" strike="noStrike">
                <a:solidFill>
                  <a:srgbClr val="000000"/>
                </a:solidFill>
                <a:uFill>
                  <a:solidFill>
                    <a:srgbClr val="ffffff"/>
                  </a:solidFill>
                </a:uFill>
                <a:latin typeface="仿宋"/>
                <a:ea typeface="仿宋"/>
              </a:rPr>
              <a:t>13.23%</a:t>
            </a:r>
            <a:r>
              <a:rPr b="0" lang="en-US" sz="2400" spc="-1" strike="noStrike">
                <a:solidFill>
                  <a:srgbClr val="000000"/>
                </a:solidFill>
                <a:uFill>
                  <a:solidFill>
                    <a:srgbClr val="ffffff"/>
                  </a:solidFill>
                </a:uFill>
                <a:latin typeface="仿宋"/>
                <a:ea typeface="仿宋"/>
              </a:rPr>
              <a:t>，其中，在</a:t>
            </a:r>
            <a:r>
              <a:rPr b="0" lang="en-US" sz="2400" spc="-1" strike="noStrike">
                <a:solidFill>
                  <a:srgbClr val="000000"/>
                </a:solidFill>
                <a:uFill>
                  <a:solidFill>
                    <a:srgbClr val="ffffff"/>
                  </a:solidFill>
                </a:uFill>
                <a:latin typeface="仿宋"/>
                <a:ea typeface="仿宋"/>
              </a:rPr>
              <a:t>[11%</a:t>
            </a:r>
            <a:r>
              <a:rPr b="0" lang="en-US" sz="2400" spc="-1" strike="noStrike">
                <a:solidFill>
                  <a:srgbClr val="000000"/>
                </a:solidFill>
                <a:uFill>
                  <a:solidFill>
                    <a:srgbClr val="ffffff"/>
                  </a:solidFill>
                </a:uFill>
                <a:latin typeface="仿宋"/>
                <a:ea typeface="仿宋"/>
              </a:rPr>
              <a:t>，</a:t>
            </a:r>
            <a:r>
              <a:rPr b="0" lang="en-US" sz="2400" spc="-1" strike="noStrike">
                <a:solidFill>
                  <a:srgbClr val="000000"/>
                </a:solidFill>
                <a:uFill>
                  <a:solidFill>
                    <a:srgbClr val="ffffff"/>
                  </a:solidFill>
                </a:uFill>
                <a:latin typeface="仿宋"/>
                <a:ea typeface="仿宋"/>
              </a:rPr>
              <a:t>17%)</a:t>
            </a:r>
            <a:r>
              <a:rPr b="0" lang="en-US" sz="2400" spc="-1" strike="noStrike">
                <a:solidFill>
                  <a:srgbClr val="000000"/>
                </a:solidFill>
                <a:uFill>
                  <a:solidFill>
                    <a:srgbClr val="ffffff"/>
                  </a:solidFill>
                </a:uFill>
                <a:latin typeface="仿宋"/>
                <a:ea typeface="仿宋"/>
              </a:rPr>
              <a:t>中的数量最多，占到了</a:t>
            </a:r>
            <a:r>
              <a:rPr b="0" lang="en-US" sz="2400" spc="-1" strike="noStrike">
                <a:solidFill>
                  <a:srgbClr val="000000"/>
                </a:solidFill>
                <a:uFill>
                  <a:solidFill>
                    <a:srgbClr val="ffffff"/>
                  </a:solidFill>
                </a:uFill>
                <a:latin typeface="仿宋"/>
                <a:ea typeface="仿宋"/>
              </a:rPr>
              <a:t>66.23%</a:t>
            </a:r>
            <a:r>
              <a:rPr b="0" lang="en-US" sz="2400" spc="-1" strike="noStrike">
                <a:solidFill>
                  <a:srgbClr val="000000"/>
                </a:solidFill>
                <a:uFill>
                  <a:solidFill>
                    <a:srgbClr val="ffffff"/>
                  </a:solidFill>
                </a:uFill>
                <a:latin typeface="仿宋"/>
                <a:ea typeface="仿宋"/>
              </a:rPr>
              <a:t>。</a:t>
            </a:r>
            <a:endParaRPr b="0" lang="en-US" sz="2400" spc="-1" strike="noStrike">
              <a:solidFill>
                <a:srgbClr val="000000"/>
              </a:solidFill>
              <a:uFill>
                <a:solidFill>
                  <a:srgbClr val="ffffff"/>
                </a:solidFill>
              </a:uFill>
              <a:latin typeface="Arial"/>
            </a:endParaRPr>
          </a:p>
        </p:txBody>
      </p:sp>
    </p:spTree>
  </p:cSld>
  <p:transition spd="med">
    <p:fade/>
  </p:transition>
  <p:timing>
    <p:tnLst>
      <p:par>
        <p:cTn id="43" dur="indefinite" restart="never" nodeType="tmRoot">
          <p:childTnLst>
            <p:seq>
              <p:cTn id="44" nodeType="mainSeq"/>
              <p:prevCondLst>
                <p:cond delay="0" evt="onPrev">
                  <p:tgtEl>
                    <p:sldTgt/>
                  </p:tgtEl>
                </p:cond>
              </p:prevCondLst>
              <p:nextCondLst>
                <p:cond delay="0" evt="onNext">
                  <p:tgtEl>
                    <p:sldTgt/>
                  </p:tgtEl>
                </p:cond>
              </p:nextCondLst>
            </p:seq>
          </p:childTnLst>
        </p:cTn>
      </p:par>
    </p:tnLst>
  </p:timing>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96" name="图片 3" descr=""/>
          <p:cNvPicPr/>
          <p:nvPr/>
        </p:nvPicPr>
        <p:blipFill>
          <a:blip r:embed="rId1">
            <a:lum bright="70000" contrast="-70000"/>
          </a:blip>
          <a:stretch/>
        </p:blipFill>
        <p:spPr>
          <a:xfrm>
            <a:off x="10900080" y="5566320"/>
            <a:ext cx="1291320" cy="1291320"/>
          </a:xfrm>
          <a:prstGeom prst="rect">
            <a:avLst/>
          </a:prstGeom>
          <a:ln>
            <a:noFill/>
          </a:ln>
        </p:spPr>
      </p:pic>
      <p:sp>
        <p:nvSpPr>
          <p:cNvPr id="197" name="TextShape 1"/>
          <p:cNvSpPr txBox="1"/>
          <p:nvPr/>
        </p:nvSpPr>
        <p:spPr>
          <a:xfrm>
            <a:off x="0" y="227160"/>
            <a:ext cx="11178720" cy="4350960"/>
          </a:xfrm>
          <a:prstGeom prst="rect">
            <a:avLst/>
          </a:prstGeom>
          <a:noFill/>
          <a:ln>
            <a:noFill/>
          </a:ln>
        </p:spPr>
        <p:txBody>
          <a:bodyPr/>
          <a:p>
            <a:pPr marL="343080" indent="-342720">
              <a:lnSpc>
                <a:spcPct val="150000"/>
              </a:lnSpc>
              <a:spcBef>
                <a:spcPts val="1001"/>
              </a:spcBef>
              <a:buClr>
                <a:srgbClr val="b01513"/>
              </a:buClr>
              <a:buSzPct val="80000"/>
              <a:buFont typeface="Wingdings 3" charset="2"/>
              <a:buChar char=""/>
            </a:pPr>
            <a:r>
              <a:rPr b="0" lang="zh-CN" sz="2400" spc="-1" strike="noStrike">
                <a:solidFill>
                  <a:srgbClr val="404040"/>
                </a:solidFill>
                <a:uFill>
                  <a:solidFill>
                    <a:srgbClr val="ffffff"/>
                  </a:solidFill>
                </a:uFill>
                <a:latin typeface="仿宋"/>
                <a:ea typeface="仿宋"/>
              </a:rPr>
              <a:t>6</a:t>
            </a:r>
            <a:r>
              <a:rPr b="0" lang="zh-CN" sz="2400" spc="-1" strike="noStrike">
                <a:solidFill>
                  <a:srgbClr val="404040"/>
                </a:solidFill>
                <a:uFill>
                  <a:solidFill>
                    <a:srgbClr val="ffffff"/>
                  </a:solidFill>
                </a:uFill>
                <a:latin typeface="仿宋"/>
                <a:ea typeface="仿宋"/>
              </a:rPr>
              <a:t>、还款期限</a:t>
            </a:r>
            <a:endParaRPr b="0" lang="zh-CN" sz="2400" spc="-1" strike="noStrike">
              <a:solidFill>
                <a:srgbClr val="404040"/>
              </a:solidFill>
              <a:uFill>
                <a:solidFill>
                  <a:srgbClr val="ffffff"/>
                </a:solidFill>
              </a:uFill>
              <a:latin typeface="Century Gothic"/>
            </a:endParaRPr>
          </a:p>
        </p:txBody>
      </p:sp>
      <p:sp>
        <p:nvSpPr>
          <p:cNvPr id="198" name="CustomShape 2"/>
          <p:cNvSpPr/>
          <p:nvPr/>
        </p:nvSpPr>
        <p:spPr>
          <a:xfrm>
            <a:off x="5969520" y="3244320"/>
            <a:ext cx="252720" cy="36468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800" spc="-1" strike="noStrike">
                <a:solidFill>
                  <a:srgbClr val="000000"/>
                </a:solidFill>
                <a:uFill>
                  <a:solidFill>
                    <a:srgbClr val="ffffff"/>
                  </a:solidFill>
                </a:uFill>
                <a:latin typeface="Century Gothic"/>
              </a:rPr>
              <a:t> </a:t>
            </a:r>
            <a:endParaRPr b="0" lang="en-US" sz="1800" spc="-1" strike="noStrike">
              <a:solidFill>
                <a:srgbClr val="000000"/>
              </a:solidFill>
              <a:uFill>
                <a:solidFill>
                  <a:srgbClr val="ffffff"/>
                </a:solidFill>
              </a:uFill>
              <a:latin typeface="Arial"/>
            </a:endParaRPr>
          </a:p>
        </p:txBody>
      </p:sp>
      <p:sp>
        <p:nvSpPr>
          <p:cNvPr id="199" name="CustomShape 3"/>
          <p:cNvSpPr/>
          <p:nvPr/>
        </p:nvSpPr>
        <p:spPr>
          <a:xfrm>
            <a:off x="0" y="0"/>
            <a:ext cx="12191760" cy="360"/>
          </a:xfrm>
          <a:prstGeom prst="rect">
            <a:avLst/>
          </a:prstGeom>
          <a:noFill/>
          <a:ln>
            <a:noFill/>
          </a:ln>
        </p:spPr>
        <p:style>
          <a:lnRef idx="0"/>
          <a:fillRef idx="0"/>
          <a:effectRef idx="0"/>
          <a:fontRef idx="minor"/>
        </p:style>
      </p:sp>
      <p:sp>
        <p:nvSpPr>
          <p:cNvPr id="200" name="CustomShape 4"/>
          <p:cNvSpPr/>
          <p:nvPr/>
        </p:nvSpPr>
        <p:spPr>
          <a:xfrm>
            <a:off x="2537280" y="1517760"/>
            <a:ext cx="12191760" cy="360"/>
          </a:xfrm>
          <a:prstGeom prst="rect">
            <a:avLst/>
          </a:prstGeom>
          <a:noFill/>
          <a:ln>
            <a:noFill/>
          </a:ln>
        </p:spPr>
        <p:style>
          <a:lnRef idx="0"/>
          <a:fillRef idx="0"/>
          <a:effectRef idx="0"/>
          <a:fontRef idx="minor"/>
        </p:style>
      </p:sp>
      <p:sp>
        <p:nvSpPr>
          <p:cNvPr id="201" name="CustomShape 5"/>
          <p:cNvSpPr/>
          <p:nvPr/>
        </p:nvSpPr>
        <p:spPr>
          <a:xfrm>
            <a:off x="0" y="0"/>
            <a:ext cx="12191760" cy="360"/>
          </a:xfrm>
          <a:prstGeom prst="rect">
            <a:avLst/>
          </a:prstGeom>
          <a:noFill/>
          <a:ln>
            <a:noFill/>
          </a:ln>
        </p:spPr>
        <p:style>
          <a:lnRef idx="0"/>
          <a:fillRef idx="0"/>
          <a:effectRef idx="0"/>
          <a:fontRef idx="minor"/>
        </p:style>
      </p:sp>
      <p:sp>
        <p:nvSpPr>
          <p:cNvPr id="202" name="CustomShape 6"/>
          <p:cNvSpPr/>
          <p:nvPr/>
        </p:nvSpPr>
        <p:spPr>
          <a:xfrm>
            <a:off x="0" y="0"/>
            <a:ext cx="12191760" cy="360"/>
          </a:xfrm>
          <a:prstGeom prst="rect">
            <a:avLst/>
          </a:prstGeom>
          <a:noFill/>
          <a:ln>
            <a:noFill/>
          </a:ln>
        </p:spPr>
        <p:style>
          <a:lnRef idx="0"/>
          <a:fillRef idx="0"/>
          <a:effectRef idx="0"/>
          <a:fontRef idx="minor"/>
        </p:style>
      </p:sp>
      <p:sp>
        <p:nvSpPr>
          <p:cNvPr id="203" name="CustomShape 7"/>
          <p:cNvSpPr/>
          <p:nvPr/>
        </p:nvSpPr>
        <p:spPr>
          <a:xfrm>
            <a:off x="0" y="0"/>
            <a:ext cx="12191760" cy="360"/>
          </a:xfrm>
          <a:prstGeom prst="rect">
            <a:avLst/>
          </a:prstGeom>
          <a:noFill/>
          <a:ln>
            <a:noFill/>
          </a:ln>
        </p:spPr>
        <p:style>
          <a:lnRef idx="0"/>
          <a:fillRef idx="0"/>
          <a:effectRef idx="0"/>
          <a:fontRef idx="minor"/>
        </p:style>
      </p:sp>
      <p:pic>
        <p:nvPicPr>
          <p:cNvPr id="204" name="Picture 1" descr=""/>
          <p:cNvPicPr/>
          <p:nvPr/>
        </p:nvPicPr>
        <p:blipFill>
          <a:blip r:embed="rId2"/>
          <a:stretch/>
        </p:blipFill>
        <p:spPr>
          <a:xfrm>
            <a:off x="722520" y="815760"/>
            <a:ext cx="9585720" cy="4091400"/>
          </a:xfrm>
          <a:prstGeom prst="rect">
            <a:avLst/>
          </a:prstGeom>
          <a:ln>
            <a:noFill/>
          </a:ln>
        </p:spPr>
      </p:pic>
      <p:sp>
        <p:nvSpPr>
          <p:cNvPr id="205" name="CustomShape 8"/>
          <p:cNvSpPr/>
          <p:nvPr/>
        </p:nvSpPr>
        <p:spPr>
          <a:xfrm>
            <a:off x="722520" y="5265000"/>
            <a:ext cx="10018440" cy="1186920"/>
          </a:xfrm>
          <a:prstGeom prst="rect">
            <a:avLst/>
          </a:prstGeom>
          <a:noFill/>
          <a:ln>
            <a:noFill/>
          </a:ln>
        </p:spPr>
        <p:style>
          <a:lnRef idx="0"/>
          <a:fillRef idx="0"/>
          <a:effectRef idx="0"/>
          <a:fontRef idx="minor"/>
        </p:style>
        <p:txBody>
          <a:bodyPr lIns="90000" rIns="90000" tIns="45000" bIns="45000"/>
          <a:p>
            <a:pPr>
              <a:lnSpc>
                <a:spcPct val="100000"/>
              </a:lnSpc>
            </a:pPr>
            <a:r>
              <a:rPr b="0" lang="en-US" sz="2400" spc="-1" strike="noStrike">
                <a:solidFill>
                  <a:srgbClr val="000000"/>
                </a:solidFill>
                <a:uFill>
                  <a:solidFill>
                    <a:srgbClr val="ffffff"/>
                  </a:solidFill>
                </a:uFill>
                <a:latin typeface="仿宋"/>
                <a:ea typeface="仿宋"/>
              </a:rPr>
              <a:t>在本文</a:t>
            </a:r>
            <a:r>
              <a:rPr b="0" lang="en-US" sz="2400" spc="-1" strike="noStrike">
                <a:solidFill>
                  <a:srgbClr val="000000"/>
                </a:solidFill>
                <a:uFill>
                  <a:solidFill>
                    <a:srgbClr val="ffffff"/>
                  </a:solidFill>
                </a:uFill>
                <a:latin typeface="仿宋"/>
                <a:ea typeface="仿宋"/>
              </a:rPr>
              <a:t>35984</a:t>
            </a:r>
            <a:r>
              <a:rPr b="0" lang="en-US" sz="2400" spc="-1" strike="noStrike">
                <a:solidFill>
                  <a:srgbClr val="000000"/>
                </a:solidFill>
                <a:uFill>
                  <a:solidFill>
                    <a:srgbClr val="ffffff"/>
                  </a:solidFill>
                </a:uFill>
                <a:latin typeface="仿宋"/>
                <a:ea typeface="仿宋"/>
              </a:rPr>
              <a:t>条借款记录中，还款期限平均为</a:t>
            </a:r>
            <a:r>
              <a:rPr b="0" lang="en-US" sz="2400" spc="-1" strike="noStrike">
                <a:solidFill>
                  <a:srgbClr val="000000"/>
                </a:solidFill>
                <a:uFill>
                  <a:solidFill>
                    <a:srgbClr val="ffffff"/>
                  </a:solidFill>
                </a:uFill>
                <a:latin typeface="仿宋"/>
                <a:ea typeface="仿宋"/>
              </a:rPr>
              <a:t>17.04</a:t>
            </a:r>
            <a:r>
              <a:rPr b="0" lang="en-US" sz="2400" spc="-1" strike="noStrike">
                <a:solidFill>
                  <a:srgbClr val="000000"/>
                </a:solidFill>
                <a:uFill>
                  <a:solidFill>
                    <a:srgbClr val="ffffff"/>
                  </a:solidFill>
                </a:uFill>
                <a:latin typeface="仿宋"/>
                <a:ea typeface="仿宋"/>
              </a:rPr>
              <a:t>个月，最小值为</a:t>
            </a:r>
            <a:r>
              <a:rPr b="0" lang="en-US" sz="2400" spc="-1" strike="noStrike">
                <a:solidFill>
                  <a:srgbClr val="000000"/>
                </a:solidFill>
                <a:uFill>
                  <a:solidFill>
                    <a:srgbClr val="ffffff"/>
                  </a:solidFill>
                </a:uFill>
                <a:latin typeface="仿宋"/>
                <a:ea typeface="仿宋"/>
              </a:rPr>
              <a:t>3</a:t>
            </a:r>
            <a:r>
              <a:rPr b="0" lang="en-US" sz="2400" spc="-1" strike="noStrike">
                <a:solidFill>
                  <a:srgbClr val="000000"/>
                </a:solidFill>
                <a:uFill>
                  <a:solidFill>
                    <a:srgbClr val="ffffff"/>
                  </a:solidFill>
                </a:uFill>
                <a:latin typeface="仿宋"/>
                <a:ea typeface="仿宋"/>
              </a:rPr>
              <a:t>个月，最大值为</a:t>
            </a:r>
            <a:r>
              <a:rPr b="0" lang="en-US" sz="2400" spc="-1" strike="noStrike">
                <a:solidFill>
                  <a:srgbClr val="000000"/>
                </a:solidFill>
                <a:uFill>
                  <a:solidFill>
                    <a:srgbClr val="ffffff"/>
                  </a:solidFill>
                </a:uFill>
                <a:latin typeface="仿宋"/>
                <a:ea typeface="仿宋"/>
              </a:rPr>
              <a:t>36</a:t>
            </a:r>
            <a:r>
              <a:rPr b="0" lang="en-US" sz="2400" spc="-1" strike="noStrike">
                <a:solidFill>
                  <a:srgbClr val="000000"/>
                </a:solidFill>
                <a:uFill>
                  <a:solidFill>
                    <a:srgbClr val="ffffff"/>
                  </a:solidFill>
                </a:uFill>
                <a:latin typeface="仿宋"/>
                <a:ea typeface="仿宋"/>
              </a:rPr>
              <a:t>个月，中位数为</a:t>
            </a:r>
            <a:r>
              <a:rPr b="0" lang="en-US" sz="2400" spc="-1" strike="noStrike">
                <a:solidFill>
                  <a:srgbClr val="000000"/>
                </a:solidFill>
                <a:uFill>
                  <a:solidFill>
                    <a:srgbClr val="ffffff"/>
                  </a:solidFill>
                </a:uFill>
                <a:latin typeface="仿宋"/>
                <a:ea typeface="仿宋"/>
              </a:rPr>
              <a:t>12</a:t>
            </a:r>
            <a:r>
              <a:rPr b="0" lang="en-US" sz="2400" spc="-1" strike="noStrike">
                <a:solidFill>
                  <a:srgbClr val="000000"/>
                </a:solidFill>
                <a:uFill>
                  <a:solidFill>
                    <a:srgbClr val="ffffff"/>
                  </a:solidFill>
                </a:uFill>
                <a:latin typeface="仿宋"/>
                <a:ea typeface="仿宋"/>
              </a:rPr>
              <a:t>个月，众数为</a:t>
            </a:r>
            <a:r>
              <a:rPr b="0" lang="en-US" sz="2400" spc="-1" strike="noStrike">
                <a:solidFill>
                  <a:srgbClr val="000000"/>
                </a:solidFill>
                <a:uFill>
                  <a:solidFill>
                    <a:srgbClr val="ffffff"/>
                  </a:solidFill>
                </a:uFill>
                <a:latin typeface="仿宋"/>
                <a:ea typeface="仿宋"/>
              </a:rPr>
              <a:t>24</a:t>
            </a:r>
            <a:r>
              <a:rPr b="0" lang="en-US" sz="2400" spc="-1" strike="noStrike">
                <a:solidFill>
                  <a:srgbClr val="000000"/>
                </a:solidFill>
                <a:uFill>
                  <a:solidFill>
                    <a:srgbClr val="ffffff"/>
                  </a:solidFill>
                </a:uFill>
                <a:latin typeface="仿宋"/>
                <a:ea typeface="仿宋"/>
              </a:rPr>
              <a:t>个月。标准差为</a:t>
            </a:r>
            <a:r>
              <a:rPr b="0" lang="en-US" sz="2400" spc="-1" strike="noStrike">
                <a:solidFill>
                  <a:srgbClr val="000000"/>
                </a:solidFill>
                <a:uFill>
                  <a:solidFill>
                    <a:srgbClr val="ffffff"/>
                  </a:solidFill>
                </a:uFill>
                <a:latin typeface="仿宋"/>
                <a:ea typeface="仿宋"/>
              </a:rPr>
              <a:t>11.21</a:t>
            </a:r>
            <a:r>
              <a:rPr b="0" lang="en-US" sz="2400" spc="-1" strike="noStrike">
                <a:solidFill>
                  <a:srgbClr val="000000"/>
                </a:solidFill>
                <a:uFill>
                  <a:solidFill>
                    <a:srgbClr val="ffffff"/>
                  </a:solidFill>
                </a:uFill>
                <a:latin typeface="仿宋"/>
                <a:ea typeface="仿宋"/>
              </a:rPr>
              <a:t>个月。</a:t>
            </a:r>
            <a:endParaRPr b="0" lang="en-US" sz="2400" spc="-1" strike="noStrike">
              <a:solidFill>
                <a:srgbClr val="000000"/>
              </a:solidFill>
              <a:uFill>
                <a:solidFill>
                  <a:srgbClr val="ffffff"/>
                </a:solidFill>
              </a:uFill>
              <a:latin typeface="Arial"/>
            </a:endParaRPr>
          </a:p>
        </p:txBody>
      </p:sp>
    </p:spTree>
  </p:cSld>
  <p:transition spd="med">
    <p:fade/>
  </p:transition>
  <p:timing>
    <p:tnLst>
      <p:par>
        <p:cTn id="45" dur="indefinite" restart="never" nodeType="tmRoot">
          <p:childTnLst>
            <p:seq>
              <p:cTn id="46" nodeType="mainSeq"/>
              <p:prevCondLst>
                <p:cond delay="0" evt="onPrev">
                  <p:tgtEl>
                    <p:sldTgt/>
                  </p:tgtEl>
                </p:cond>
              </p:prevCondLst>
              <p:nextCondLst>
                <p:cond delay="0" evt="onNext">
                  <p:tgtEl>
                    <p:sldTgt/>
                  </p:tgtEl>
                </p:cond>
              </p:nextCondLst>
            </p:seq>
          </p:childTnLst>
        </p:cTn>
      </p:par>
    </p:tnLst>
  </p:timing>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06" name="图片 3" descr=""/>
          <p:cNvPicPr/>
          <p:nvPr/>
        </p:nvPicPr>
        <p:blipFill>
          <a:blip r:embed="rId1">
            <a:lum bright="70000" contrast="-70000"/>
          </a:blip>
          <a:stretch/>
        </p:blipFill>
        <p:spPr>
          <a:xfrm>
            <a:off x="10900080" y="5566320"/>
            <a:ext cx="1291320" cy="1291320"/>
          </a:xfrm>
          <a:prstGeom prst="rect">
            <a:avLst/>
          </a:prstGeom>
          <a:ln>
            <a:noFill/>
          </a:ln>
        </p:spPr>
      </p:pic>
      <p:sp>
        <p:nvSpPr>
          <p:cNvPr id="207" name="TextShape 1"/>
          <p:cNvSpPr txBox="1"/>
          <p:nvPr/>
        </p:nvSpPr>
        <p:spPr>
          <a:xfrm>
            <a:off x="0" y="227160"/>
            <a:ext cx="11178720" cy="4350960"/>
          </a:xfrm>
          <a:prstGeom prst="rect">
            <a:avLst/>
          </a:prstGeom>
          <a:noFill/>
          <a:ln>
            <a:noFill/>
          </a:ln>
        </p:spPr>
        <p:txBody>
          <a:bodyPr/>
          <a:p>
            <a:pPr marL="343080" indent="-342720">
              <a:lnSpc>
                <a:spcPct val="150000"/>
              </a:lnSpc>
              <a:spcBef>
                <a:spcPts val="1001"/>
              </a:spcBef>
              <a:buClr>
                <a:srgbClr val="b01513"/>
              </a:buClr>
              <a:buSzPct val="80000"/>
              <a:buFont typeface="Wingdings 3" charset="2"/>
              <a:buChar char=""/>
            </a:pPr>
            <a:r>
              <a:rPr b="0" lang="zh-CN" sz="2400" spc="-1" strike="noStrike">
                <a:solidFill>
                  <a:srgbClr val="404040"/>
                </a:solidFill>
                <a:uFill>
                  <a:solidFill>
                    <a:srgbClr val="ffffff"/>
                  </a:solidFill>
                </a:uFill>
                <a:latin typeface="仿宋"/>
                <a:ea typeface="仿宋"/>
              </a:rPr>
              <a:t>（二）借款用户的描述性统计</a:t>
            </a:r>
            <a:endParaRPr b="0" lang="zh-CN" sz="2400" spc="-1" strike="noStrike">
              <a:solidFill>
                <a:srgbClr val="404040"/>
              </a:solidFill>
              <a:uFill>
                <a:solidFill>
                  <a:srgbClr val="ffffff"/>
                </a:solidFill>
              </a:uFill>
              <a:latin typeface="Century Gothic"/>
            </a:endParaRPr>
          </a:p>
          <a:p>
            <a:pPr marL="343080" indent="-342720">
              <a:lnSpc>
                <a:spcPct val="150000"/>
              </a:lnSpc>
              <a:spcBef>
                <a:spcPts val="1001"/>
              </a:spcBef>
              <a:buClr>
                <a:srgbClr val="b01513"/>
              </a:buClr>
              <a:buSzPct val="80000"/>
              <a:buFont typeface="Wingdings 3" charset="2"/>
              <a:buChar char=""/>
            </a:pPr>
            <a:r>
              <a:rPr b="0" lang="zh-CN" sz="2400" spc="-1" strike="noStrike">
                <a:solidFill>
                  <a:srgbClr val="404040"/>
                </a:solidFill>
                <a:uFill>
                  <a:solidFill>
                    <a:srgbClr val="ffffff"/>
                  </a:solidFill>
                </a:uFill>
                <a:latin typeface="仿宋"/>
                <a:ea typeface="仿宋"/>
              </a:rPr>
              <a:t>在</a:t>
            </a:r>
            <a:r>
              <a:rPr b="0" lang="zh-CN" sz="2400" spc="-1" strike="noStrike">
                <a:solidFill>
                  <a:srgbClr val="404040"/>
                </a:solidFill>
                <a:uFill>
                  <a:solidFill>
                    <a:srgbClr val="ffffff"/>
                  </a:solidFill>
                </a:uFill>
                <a:latin typeface="仿宋"/>
                <a:ea typeface="仿宋"/>
              </a:rPr>
              <a:t>35984</a:t>
            </a:r>
            <a:r>
              <a:rPr b="0" lang="zh-CN" sz="2400" spc="-1" strike="noStrike">
                <a:solidFill>
                  <a:srgbClr val="404040"/>
                </a:solidFill>
                <a:uFill>
                  <a:solidFill>
                    <a:srgbClr val="ffffff"/>
                  </a:solidFill>
                </a:uFill>
                <a:latin typeface="仿宋"/>
                <a:ea typeface="仿宋"/>
              </a:rPr>
              <a:t>个借款样本中，共有</a:t>
            </a:r>
            <a:r>
              <a:rPr b="0" lang="zh-CN" sz="2400" spc="-1" strike="noStrike">
                <a:solidFill>
                  <a:srgbClr val="404040"/>
                </a:solidFill>
                <a:uFill>
                  <a:solidFill>
                    <a:srgbClr val="ffffff"/>
                  </a:solidFill>
                </a:uFill>
                <a:latin typeface="仿宋"/>
                <a:ea typeface="仿宋"/>
              </a:rPr>
              <a:t>30823</a:t>
            </a:r>
            <a:r>
              <a:rPr b="0" lang="zh-CN" sz="2400" spc="-1" strike="noStrike">
                <a:solidFill>
                  <a:srgbClr val="404040"/>
                </a:solidFill>
                <a:uFill>
                  <a:solidFill>
                    <a:srgbClr val="ffffff"/>
                  </a:solidFill>
                </a:uFill>
                <a:latin typeface="仿宋"/>
                <a:ea typeface="仿宋"/>
              </a:rPr>
              <a:t>名用户发起借款。</a:t>
            </a:r>
            <a:endParaRPr b="0" lang="zh-CN" sz="2400" spc="-1" strike="noStrike">
              <a:solidFill>
                <a:srgbClr val="404040"/>
              </a:solidFill>
              <a:uFill>
                <a:solidFill>
                  <a:srgbClr val="ffffff"/>
                </a:solidFill>
              </a:uFill>
              <a:latin typeface="Century Gothic"/>
            </a:endParaRPr>
          </a:p>
          <a:p>
            <a:pPr marL="343080" indent="-342720">
              <a:lnSpc>
                <a:spcPct val="150000"/>
              </a:lnSpc>
              <a:spcBef>
                <a:spcPts val="1001"/>
              </a:spcBef>
              <a:buClr>
                <a:srgbClr val="b01513"/>
              </a:buClr>
              <a:buSzPct val="80000"/>
              <a:buFont typeface="Wingdings 3" charset="2"/>
              <a:buChar char=""/>
            </a:pPr>
            <a:r>
              <a:rPr b="0" lang="zh-CN" sz="2400" spc="-1" strike="noStrike">
                <a:solidFill>
                  <a:srgbClr val="404040"/>
                </a:solidFill>
                <a:uFill>
                  <a:solidFill>
                    <a:srgbClr val="ffffff"/>
                  </a:solidFill>
                </a:uFill>
                <a:latin typeface="仿宋"/>
                <a:ea typeface="仿宋"/>
              </a:rPr>
              <a:t>1</a:t>
            </a:r>
            <a:r>
              <a:rPr b="0" lang="zh-CN" sz="2400" spc="-1" strike="noStrike">
                <a:solidFill>
                  <a:srgbClr val="404040"/>
                </a:solidFill>
                <a:uFill>
                  <a:solidFill>
                    <a:srgbClr val="ffffff"/>
                  </a:solidFill>
                </a:uFill>
                <a:latin typeface="仿宋"/>
                <a:ea typeface="仿宋"/>
              </a:rPr>
              <a:t>、年龄</a:t>
            </a:r>
            <a:endParaRPr b="0" lang="zh-CN" sz="2400" spc="-1" strike="noStrike">
              <a:solidFill>
                <a:srgbClr val="404040"/>
              </a:solidFill>
              <a:uFill>
                <a:solidFill>
                  <a:srgbClr val="ffffff"/>
                </a:solidFill>
              </a:uFill>
              <a:latin typeface="Century Gothic"/>
            </a:endParaRPr>
          </a:p>
        </p:txBody>
      </p:sp>
      <p:sp>
        <p:nvSpPr>
          <p:cNvPr id="208" name="CustomShape 2"/>
          <p:cNvSpPr/>
          <p:nvPr/>
        </p:nvSpPr>
        <p:spPr>
          <a:xfrm>
            <a:off x="5969520" y="3244320"/>
            <a:ext cx="252720" cy="36468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800" spc="-1" strike="noStrike">
                <a:solidFill>
                  <a:srgbClr val="000000"/>
                </a:solidFill>
                <a:uFill>
                  <a:solidFill>
                    <a:srgbClr val="ffffff"/>
                  </a:solidFill>
                </a:uFill>
                <a:latin typeface="Century Gothic"/>
              </a:rPr>
              <a:t> </a:t>
            </a:r>
            <a:endParaRPr b="0" lang="en-US" sz="1800" spc="-1" strike="noStrike">
              <a:solidFill>
                <a:srgbClr val="000000"/>
              </a:solidFill>
              <a:uFill>
                <a:solidFill>
                  <a:srgbClr val="ffffff"/>
                </a:solidFill>
              </a:uFill>
              <a:latin typeface="Arial"/>
            </a:endParaRPr>
          </a:p>
        </p:txBody>
      </p:sp>
      <p:sp>
        <p:nvSpPr>
          <p:cNvPr id="209" name="CustomShape 3"/>
          <p:cNvSpPr/>
          <p:nvPr/>
        </p:nvSpPr>
        <p:spPr>
          <a:xfrm>
            <a:off x="0" y="0"/>
            <a:ext cx="12191760" cy="360"/>
          </a:xfrm>
          <a:prstGeom prst="rect">
            <a:avLst/>
          </a:prstGeom>
          <a:noFill/>
          <a:ln>
            <a:noFill/>
          </a:ln>
        </p:spPr>
        <p:style>
          <a:lnRef idx="0"/>
          <a:fillRef idx="0"/>
          <a:effectRef idx="0"/>
          <a:fontRef idx="minor"/>
        </p:style>
      </p:sp>
      <p:sp>
        <p:nvSpPr>
          <p:cNvPr id="210" name="CustomShape 4"/>
          <p:cNvSpPr/>
          <p:nvPr/>
        </p:nvSpPr>
        <p:spPr>
          <a:xfrm>
            <a:off x="2537280" y="1517760"/>
            <a:ext cx="12191760" cy="360"/>
          </a:xfrm>
          <a:prstGeom prst="rect">
            <a:avLst/>
          </a:prstGeom>
          <a:noFill/>
          <a:ln>
            <a:noFill/>
          </a:ln>
        </p:spPr>
        <p:style>
          <a:lnRef idx="0"/>
          <a:fillRef idx="0"/>
          <a:effectRef idx="0"/>
          <a:fontRef idx="minor"/>
        </p:style>
      </p:sp>
      <p:sp>
        <p:nvSpPr>
          <p:cNvPr id="211" name="CustomShape 5"/>
          <p:cNvSpPr/>
          <p:nvPr/>
        </p:nvSpPr>
        <p:spPr>
          <a:xfrm>
            <a:off x="0" y="0"/>
            <a:ext cx="12191760" cy="360"/>
          </a:xfrm>
          <a:prstGeom prst="rect">
            <a:avLst/>
          </a:prstGeom>
          <a:noFill/>
          <a:ln>
            <a:noFill/>
          </a:ln>
        </p:spPr>
        <p:style>
          <a:lnRef idx="0"/>
          <a:fillRef idx="0"/>
          <a:effectRef idx="0"/>
          <a:fontRef idx="minor"/>
        </p:style>
      </p:sp>
      <p:sp>
        <p:nvSpPr>
          <p:cNvPr id="212" name="CustomShape 6"/>
          <p:cNvSpPr/>
          <p:nvPr/>
        </p:nvSpPr>
        <p:spPr>
          <a:xfrm>
            <a:off x="0" y="0"/>
            <a:ext cx="12191760" cy="360"/>
          </a:xfrm>
          <a:prstGeom prst="rect">
            <a:avLst/>
          </a:prstGeom>
          <a:noFill/>
          <a:ln>
            <a:noFill/>
          </a:ln>
        </p:spPr>
        <p:style>
          <a:lnRef idx="0"/>
          <a:fillRef idx="0"/>
          <a:effectRef idx="0"/>
          <a:fontRef idx="minor"/>
        </p:style>
      </p:sp>
      <p:sp>
        <p:nvSpPr>
          <p:cNvPr id="213" name="CustomShape 7"/>
          <p:cNvSpPr/>
          <p:nvPr/>
        </p:nvSpPr>
        <p:spPr>
          <a:xfrm>
            <a:off x="0" y="0"/>
            <a:ext cx="12191760" cy="360"/>
          </a:xfrm>
          <a:prstGeom prst="rect">
            <a:avLst/>
          </a:prstGeom>
          <a:noFill/>
          <a:ln>
            <a:noFill/>
          </a:ln>
        </p:spPr>
        <p:style>
          <a:lnRef idx="0"/>
          <a:fillRef idx="0"/>
          <a:effectRef idx="0"/>
          <a:fontRef idx="minor"/>
        </p:style>
      </p:sp>
      <p:sp>
        <p:nvSpPr>
          <p:cNvPr id="214" name="CustomShape 8"/>
          <p:cNvSpPr/>
          <p:nvPr/>
        </p:nvSpPr>
        <p:spPr>
          <a:xfrm>
            <a:off x="0" y="0"/>
            <a:ext cx="12191760" cy="360"/>
          </a:xfrm>
          <a:prstGeom prst="rect">
            <a:avLst/>
          </a:prstGeom>
          <a:noFill/>
          <a:ln>
            <a:noFill/>
          </a:ln>
        </p:spPr>
        <p:style>
          <a:lnRef idx="0"/>
          <a:fillRef idx="0"/>
          <a:effectRef idx="0"/>
          <a:fontRef idx="minor"/>
        </p:style>
      </p:sp>
      <p:pic>
        <p:nvPicPr>
          <p:cNvPr id="215" name="Picture 1" descr=""/>
          <p:cNvPicPr/>
          <p:nvPr/>
        </p:nvPicPr>
        <p:blipFill>
          <a:blip r:embed="rId2"/>
          <a:stretch/>
        </p:blipFill>
        <p:spPr>
          <a:xfrm>
            <a:off x="2261520" y="1783440"/>
            <a:ext cx="6371280" cy="3765240"/>
          </a:xfrm>
          <a:prstGeom prst="rect">
            <a:avLst/>
          </a:prstGeom>
          <a:ln>
            <a:noFill/>
          </a:ln>
        </p:spPr>
      </p:pic>
      <p:sp>
        <p:nvSpPr>
          <p:cNvPr id="216" name="CustomShape 9"/>
          <p:cNvSpPr/>
          <p:nvPr/>
        </p:nvSpPr>
        <p:spPr>
          <a:xfrm>
            <a:off x="722520" y="5548680"/>
            <a:ext cx="10018440" cy="821880"/>
          </a:xfrm>
          <a:prstGeom prst="rect">
            <a:avLst/>
          </a:prstGeom>
          <a:noFill/>
          <a:ln>
            <a:noFill/>
          </a:ln>
        </p:spPr>
        <p:style>
          <a:lnRef idx="0"/>
          <a:fillRef idx="0"/>
          <a:effectRef idx="0"/>
          <a:fontRef idx="minor"/>
        </p:style>
        <p:txBody>
          <a:bodyPr lIns="90000" rIns="90000" tIns="45000" bIns="45000"/>
          <a:p>
            <a:pPr>
              <a:lnSpc>
                <a:spcPct val="100000"/>
              </a:lnSpc>
            </a:pPr>
            <a:r>
              <a:rPr b="0" lang="en-US" sz="2400" spc="-1" strike="noStrike">
                <a:solidFill>
                  <a:srgbClr val="000000"/>
                </a:solidFill>
                <a:uFill>
                  <a:solidFill>
                    <a:srgbClr val="ffffff"/>
                  </a:solidFill>
                </a:uFill>
                <a:latin typeface="仿宋"/>
                <a:ea typeface="仿宋"/>
              </a:rPr>
              <a:t>借款用户的平均年龄为</a:t>
            </a:r>
            <a:r>
              <a:rPr b="0" lang="en-US" sz="2400" spc="-1" strike="noStrike">
                <a:solidFill>
                  <a:srgbClr val="000000"/>
                </a:solidFill>
                <a:uFill>
                  <a:solidFill>
                    <a:srgbClr val="ffffff"/>
                  </a:solidFill>
                </a:uFill>
                <a:latin typeface="仿宋"/>
                <a:ea typeface="仿宋"/>
              </a:rPr>
              <a:t>33</a:t>
            </a:r>
            <a:r>
              <a:rPr b="0" lang="en-US" sz="2400" spc="-1" strike="noStrike">
                <a:solidFill>
                  <a:srgbClr val="000000"/>
                </a:solidFill>
                <a:uFill>
                  <a:solidFill>
                    <a:srgbClr val="ffffff"/>
                  </a:solidFill>
                </a:uFill>
                <a:latin typeface="仿宋"/>
                <a:ea typeface="仿宋"/>
              </a:rPr>
              <a:t>岁。借款用户的平均年龄为</a:t>
            </a:r>
            <a:r>
              <a:rPr b="0" lang="en-US" sz="2400" spc="-1" strike="noStrike">
                <a:solidFill>
                  <a:srgbClr val="000000"/>
                </a:solidFill>
                <a:uFill>
                  <a:solidFill>
                    <a:srgbClr val="ffffff"/>
                  </a:solidFill>
                </a:uFill>
                <a:latin typeface="仿宋"/>
                <a:ea typeface="仿宋"/>
              </a:rPr>
              <a:t>33</a:t>
            </a:r>
            <a:r>
              <a:rPr b="0" lang="en-US" sz="2400" spc="-1" strike="noStrike">
                <a:solidFill>
                  <a:srgbClr val="000000"/>
                </a:solidFill>
                <a:uFill>
                  <a:solidFill>
                    <a:srgbClr val="ffffff"/>
                  </a:solidFill>
                </a:uFill>
                <a:latin typeface="仿宋"/>
                <a:ea typeface="仿宋"/>
              </a:rPr>
              <a:t>岁。其中</a:t>
            </a:r>
            <a:r>
              <a:rPr b="0" lang="en-US" sz="2400" spc="-1" strike="noStrike">
                <a:solidFill>
                  <a:srgbClr val="000000"/>
                </a:solidFill>
                <a:uFill>
                  <a:solidFill>
                    <a:srgbClr val="ffffff"/>
                  </a:solidFill>
                </a:uFill>
                <a:latin typeface="仿宋"/>
                <a:ea typeface="仿宋"/>
              </a:rPr>
              <a:t>20</a:t>
            </a:r>
            <a:r>
              <a:rPr b="0" lang="en-US" sz="2400" spc="-1" strike="noStrike">
                <a:solidFill>
                  <a:srgbClr val="000000"/>
                </a:solidFill>
                <a:uFill>
                  <a:solidFill>
                    <a:srgbClr val="ffffff"/>
                  </a:solidFill>
                </a:uFill>
                <a:latin typeface="仿宋"/>
                <a:ea typeface="仿宋"/>
              </a:rPr>
              <a:t>至</a:t>
            </a:r>
            <a:r>
              <a:rPr b="0" lang="en-US" sz="2400" spc="-1" strike="noStrike">
                <a:solidFill>
                  <a:srgbClr val="000000"/>
                </a:solidFill>
                <a:uFill>
                  <a:solidFill>
                    <a:srgbClr val="ffffff"/>
                  </a:solidFill>
                </a:uFill>
                <a:latin typeface="仿宋"/>
                <a:ea typeface="仿宋"/>
              </a:rPr>
              <a:t>30</a:t>
            </a:r>
            <a:r>
              <a:rPr b="0" lang="en-US" sz="2400" spc="-1" strike="noStrike">
                <a:solidFill>
                  <a:srgbClr val="000000"/>
                </a:solidFill>
                <a:uFill>
                  <a:solidFill>
                    <a:srgbClr val="ffffff"/>
                  </a:solidFill>
                </a:uFill>
                <a:latin typeface="仿宋"/>
                <a:ea typeface="仿宋"/>
              </a:rPr>
              <a:t>岁用户占</a:t>
            </a:r>
            <a:r>
              <a:rPr b="0" lang="en-US" sz="2400" spc="-1" strike="noStrike">
                <a:solidFill>
                  <a:srgbClr val="000000"/>
                </a:solidFill>
                <a:uFill>
                  <a:solidFill>
                    <a:srgbClr val="ffffff"/>
                  </a:solidFill>
                </a:uFill>
                <a:latin typeface="仿宋"/>
                <a:ea typeface="仿宋"/>
              </a:rPr>
              <a:t>70.27%</a:t>
            </a:r>
            <a:r>
              <a:rPr b="0" lang="en-US" sz="2400" spc="-1" strike="noStrike">
                <a:solidFill>
                  <a:srgbClr val="000000"/>
                </a:solidFill>
                <a:uFill>
                  <a:solidFill>
                    <a:srgbClr val="ffffff"/>
                  </a:solidFill>
                </a:uFill>
                <a:latin typeface="仿宋"/>
                <a:ea typeface="仿宋"/>
              </a:rPr>
              <a:t>，总体来说借款用户属于较年轻群体。</a:t>
            </a:r>
            <a:endParaRPr b="0" lang="en-US" sz="2400" spc="-1" strike="noStrike">
              <a:solidFill>
                <a:srgbClr val="000000"/>
              </a:solidFill>
              <a:uFill>
                <a:solidFill>
                  <a:srgbClr val="ffffff"/>
                </a:solidFill>
              </a:uFill>
              <a:latin typeface="Arial"/>
            </a:endParaRPr>
          </a:p>
        </p:txBody>
      </p:sp>
    </p:spTree>
  </p:cSld>
  <p:transition spd="med">
    <p:fade/>
  </p:transition>
  <p:timing>
    <p:tnLst>
      <p:par>
        <p:cTn id="47" dur="indefinite" restart="never" nodeType="tmRoot">
          <p:childTnLst>
            <p:seq>
              <p:cTn id="48" nodeType="mainSeq"/>
              <p:prevCondLst>
                <p:cond delay="0" evt="onPrev">
                  <p:tgtEl>
                    <p:sldTgt/>
                  </p:tgtEl>
                </p:cond>
              </p:prevCondLst>
              <p:nextCondLst>
                <p:cond delay="0" evt="onNext">
                  <p:tgtEl>
                    <p:sldTgt/>
                  </p:tgtEl>
                </p:cond>
              </p:nextCondLst>
            </p:seq>
          </p:childTnLst>
        </p:cTn>
      </p:par>
    </p:tnLst>
  </p:timing>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17" name="图片 3" descr=""/>
          <p:cNvPicPr/>
          <p:nvPr/>
        </p:nvPicPr>
        <p:blipFill>
          <a:blip r:embed="rId1">
            <a:lum bright="70000" contrast="-70000"/>
          </a:blip>
          <a:stretch/>
        </p:blipFill>
        <p:spPr>
          <a:xfrm>
            <a:off x="10900080" y="5566320"/>
            <a:ext cx="1291320" cy="1291320"/>
          </a:xfrm>
          <a:prstGeom prst="rect">
            <a:avLst/>
          </a:prstGeom>
          <a:ln>
            <a:noFill/>
          </a:ln>
        </p:spPr>
      </p:pic>
      <p:sp>
        <p:nvSpPr>
          <p:cNvPr id="218" name="TextShape 1"/>
          <p:cNvSpPr txBox="1"/>
          <p:nvPr/>
        </p:nvSpPr>
        <p:spPr>
          <a:xfrm>
            <a:off x="0" y="227160"/>
            <a:ext cx="11178720" cy="4350960"/>
          </a:xfrm>
          <a:prstGeom prst="rect">
            <a:avLst/>
          </a:prstGeom>
          <a:noFill/>
          <a:ln>
            <a:noFill/>
          </a:ln>
        </p:spPr>
        <p:txBody>
          <a:bodyPr/>
          <a:p>
            <a:pPr marL="343080" indent="-342720">
              <a:lnSpc>
                <a:spcPct val="150000"/>
              </a:lnSpc>
              <a:spcBef>
                <a:spcPts val="1001"/>
              </a:spcBef>
              <a:buClr>
                <a:srgbClr val="b01513"/>
              </a:buClr>
              <a:buSzPct val="80000"/>
              <a:buFont typeface="Wingdings 3" charset="2"/>
              <a:buChar char=""/>
            </a:pPr>
            <a:r>
              <a:rPr b="0" lang="zh-CN" sz="2400" spc="-1" strike="noStrike">
                <a:solidFill>
                  <a:srgbClr val="404040"/>
                </a:solidFill>
                <a:uFill>
                  <a:solidFill>
                    <a:srgbClr val="ffffff"/>
                  </a:solidFill>
                </a:uFill>
                <a:latin typeface="仿宋"/>
                <a:ea typeface="仿宋"/>
              </a:rPr>
              <a:t>2</a:t>
            </a:r>
            <a:r>
              <a:rPr b="0" lang="zh-CN" sz="2400" spc="-1" strike="noStrike">
                <a:solidFill>
                  <a:srgbClr val="404040"/>
                </a:solidFill>
                <a:uFill>
                  <a:solidFill>
                    <a:srgbClr val="ffffff"/>
                  </a:solidFill>
                </a:uFill>
                <a:latin typeface="仿宋"/>
                <a:ea typeface="仿宋"/>
              </a:rPr>
              <a:t>、最高学历</a:t>
            </a:r>
            <a:endParaRPr b="0" lang="zh-CN" sz="2400" spc="-1" strike="noStrike">
              <a:solidFill>
                <a:srgbClr val="404040"/>
              </a:solidFill>
              <a:uFill>
                <a:solidFill>
                  <a:srgbClr val="ffffff"/>
                </a:solidFill>
              </a:uFill>
              <a:latin typeface="Century Gothic"/>
            </a:endParaRPr>
          </a:p>
          <a:p>
            <a:pPr>
              <a:lnSpc>
                <a:spcPct val="150000"/>
              </a:lnSpc>
              <a:spcBef>
                <a:spcPts val="1001"/>
              </a:spcBef>
            </a:pPr>
            <a:endParaRPr b="0" lang="zh-CN" sz="2400" spc="-1" strike="noStrike">
              <a:solidFill>
                <a:srgbClr val="404040"/>
              </a:solidFill>
              <a:uFill>
                <a:solidFill>
                  <a:srgbClr val="ffffff"/>
                </a:solidFill>
              </a:uFill>
              <a:latin typeface="Century Gothic"/>
            </a:endParaRPr>
          </a:p>
          <a:p>
            <a:pPr>
              <a:lnSpc>
                <a:spcPct val="150000"/>
              </a:lnSpc>
              <a:spcBef>
                <a:spcPts val="1001"/>
              </a:spcBef>
            </a:pPr>
            <a:endParaRPr b="0" lang="zh-CN" sz="2400" spc="-1" strike="noStrike">
              <a:solidFill>
                <a:srgbClr val="404040"/>
              </a:solidFill>
              <a:uFill>
                <a:solidFill>
                  <a:srgbClr val="ffffff"/>
                </a:solidFill>
              </a:uFill>
              <a:latin typeface="Century Gothic"/>
            </a:endParaRPr>
          </a:p>
          <a:p>
            <a:pPr>
              <a:lnSpc>
                <a:spcPct val="150000"/>
              </a:lnSpc>
              <a:spcBef>
                <a:spcPts val="1001"/>
              </a:spcBef>
            </a:pPr>
            <a:endParaRPr b="0" lang="zh-CN" sz="2400" spc="-1" strike="noStrike">
              <a:solidFill>
                <a:srgbClr val="404040"/>
              </a:solidFill>
              <a:uFill>
                <a:solidFill>
                  <a:srgbClr val="ffffff"/>
                </a:solidFill>
              </a:uFill>
              <a:latin typeface="Century Gothic"/>
            </a:endParaRPr>
          </a:p>
          <a:p>
            <a:pPr>
              <a:lnSpc>
                <a:spcPct val="150000"/>
              </a:lnSpc>
              <a:spcBef>
                <a:spcPts val="1001"/>
              </a:spcBef>
            </a:pPr>
            <a:endParaRPr b="0" lang="zh-CN" sz="2400" spc="-1" strike="noStrike">
              <a:solidFill>
                <a:srgbClr val="404040"/>
              </a:solidFill>
              <a:uFill>
                <a:solidFill>
                  <a:srgbClr val="ffffff"/>
                </a:solidFill>
              </a:uFill>
              <a:latin typeface="Century Gothic"/>
            </a:endParaRPr>
          </a:p>
        </p:txBody>
      </p:sp>
      <p:sp>
        <p:nvSpPr>
          <p:cNvPr id="219" name="CustomShape 2"/>
          <p:cNvSpPr/>
          <p:nvPr/>
        </p:nvSpPr>
        <p:spPr>
          <a:xfrm>
            <a:off x="5969520" y="3244320"/>
            <a:ext cx="252720" cy="36468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800" spc="-1" strike="noStrike">
                <a:solidFill>
                  <a:srgbClr val="000000"/>
                </a:solidFill>
                <a:uFill>
                  <a:solidFill>
                    <a:srgbClr val="ffffff"/>
                  </a:solidFill>
                </a:uFill>
                <a:latin typeface="Century Gothic"/>
              </a:rPr>
              <a:t> </a:t>
            </a:r>
            <a:endParaRPr b="0" lang="en-US" sz="1800" spc="-1" strike="noStrike">
              <a:solidFill>
                <a:srgbClr val="000000"/>
              </a:solidFill>
              <a:uFill>
                <a:solidFill>
                  <a:srgbClr val="ffffff"/>
                </a:solidFill>
              </a:uFill>
              <a:latin typeface="Arial"/>
            </a:endParaRPr>
          </a:p>
        </p:txBody>
      </p:sp>
      <p:sp>
        <p:nvSpPr>
          <p:cNvPr id="220" name="CustomShape 3"/>
          <p:cNvSpPr/>
          <p:nvPr/>
        </p:nvSpPr>
        <p:spPr>
          <a:xfrm>
            <a:off x="0" y="0"/>
            <a:ext cx="12191760" cy="360"/>
          </a:xfrm>
          <a:prstGeom prst="rect">
            <a:avLst/>
          </a:prstGeom>
          <a:noFill/>
          <a:ln>
            <a:noFill/>
          </a:ln>
        </p:spPr>
        <p:style>
          <a:lnRef idx="0"/>
          <a:fillRef idx="0"/>
          <a:effectRef idx="0"/>
          <a:fontRef idx="minor"/>
        </p:style>
      </p:sp>
      <p:sp>
        <p:nvSpPr>
          <p:cNvPr id="221" name="CustomShape 4"/>
          <p:cNvSpPr/>
          <p:nvPr/>
        </p:nvSpPr>
        <p:spPr>
          <a:xfrm>
            <a:off x="2537280" y="1517760"/>
            <a:ext cx="12191760" cy="360"/>
          </a:xfrm>
          <a:prstGeom prst="rect">
            <a:avLst/>
          </a:prstGeom>
          <a:noFill/>
          <a:ln>
            <a:noFill/>
          </a:ln>
        </p:spPr>
        <p:style>
          <a:lnRef idx="0"/>
          <a:fillRef idx="0"/>
          <a:effectRef idx="0"/>
          <a:fontRef idx="minor"/>
        </p:style>
      </p:sp>
      <p:sp>
        <p:nvSpPr>
          <p:cNvPr id="222" name="CustomShape 5"/>
          <p:cNvSpPr/>
          <p:nvPr/>
        </p:nvSpPr>
        <p:spPr>
          <a:xfrm>
            <a:off x="0" y="0"/>
            <a:ext cx="12191760" cy="360"/>
          </a:xfrm>
          <a:prstGeom prst="rect">
            <a:avLst/>
          </a:prstGeom>
          <a:noFill/>
          <a:ln>
            <a:noFill/>
          </a:ln>
        </p:spPr>
        <p:style>
          <a:lnRef idx="0"/>
          <a:fillRef idx="0"/>
          <a:effectRef idx="0"/>
          <a:fontRef idx="minor"/>
        </p:style>
      </p:sp>
      <p:sp>
        <p:nvSpPr>
          <p:cNvPr id="223" name="CustomShape 6"/>
          <p:cNvSpPr/>
          <p:nvPr/>
        </p:nvSpPr>
        <p:spPr>
          <a:xfrm>
            <a:off x="709200" y="5199120"/>
            <a:ext cx="10018440" cy="1187640"/>
          </a:xfrm>
          <a:prstGeom prst="rect">
            <a:avLst/>
          </a:prstGeom>
          <a:noFill/>
          <a:ln>
            <a:noFill/>
          </a:ln>
        </p:spPr>
        <p:style>
          <a:lnRef idx="0"/>
          <a:fillRef idx="0"/>
          <a:effectRef idx="0"/>
          <a:fontRef idx="minor"/>
        </p:style>
        <p:txBody>
          <a:bodyPr lIns="90000" rIns="90000" tIns="45000" bIns="45000"/>
          <a:p>
            <a:pPr>
              <a:lnSpc>
                <a:spcPct val="100000"/>
              </a:lnSpc>
            </a:pPr>
            <a:r>
              <a:rPr b="0" lang="en-US" sz="2400" spc="-1" strike="noStrike">
                <a:solidFill>
                  <a:srgbClr val="000000"/>
                </a:solidFill>
                <a:uFill>
                  <a:solidFill>
                    <a:srgbClr val="ffffff"/>
                  </a:solidFill>
                </a:uFill>
                <a:latin typeface="仿宋"/>
                <a:ea typeface="仿宋"/>
              </a:rPr>
              <a:t>借款用户中有</a:t>
            </a:r>
            <a:r>
              <a:rPr b="0" lang="en-US" sz="2400" spc="-1" strike="noStrike">
                <a:solidFill>
                  <a:srgbClr val="000000"/>
                </a:solidFill>
                <a:uFill>
                  <a:solidFill>
                    <a:srgbClr val="ffffff"/>
                  </a:solidFill>
                </a:uFill>
                <a:latin typeface="仿宋"/>
                <a:ea typeface="仿宋"/>
              </a:rPr>
              <a:t>12</a:t>
            </a:r>
            <a:r>
              <a:rPr b="0" lang="en-US" sz="2400" spc="-1" strike="noStrike">
                <a:solidFill>
                  <a:srgbClr val="000000"/>
                </a:solidFill>
                <a:uFill>
                  <a:solidFill>
                    <a:srgbClr val="ffffff"/>
                  </a:solidFill>
                </a:uFill>
                <a:latin typeface="仿宋"/>
                <a:ea typeface="仿宋"/>
              </a:rPr>
              <a:t>名借款用户未填写学历，高中或以下学历的用户有</a:t>
            </a:r>
            <a:r>
              <a:rPr b="0" lang="en-US" sz="2400" spc="-1" strike="noStrike">
                <a:solidFill>
                  <a:srgbClr val="000000"/>
                </a:solidFill>
                <a:uFill>
                  <a:solidFill>
                    <a:srgbClr val="ffffff"/>
                  </a:solidFill>
                </a:uFill>
                <a:latin typeface="仿宋"/>
                <a:ea typeface="仿宋"/>
              </a:rPr>
              <a:t>11064</a:t>
            </a:r>
            <a:r>
              <a:rPr b="0" lang="en-US" sz="2400" spc="-1" strike="noStrike">
                <a:solidFill>
                  <a:srgbClr val="000000"/>
                </a:solidFill>
                <a:uFill>
                  <a:solidFill>
                    <a:srgbClr val="ffffff"/>
                  </a:solidFill>
                </a:uFill>
                <a:latin typeface="仿宋"/>
                <a:ea typeface="仿宋"/>
              </a:rPr>
              <a:t>名，大专毕业的用户有</a:t>
            </a:r>
            <a:r>
              <a:rPr b="0" lang="en-US" sz="2400" spc="-1" strike="noStrike">
                <a:solidFill>
                  <a:srgbClr val="000000"/>
                </a:solidFill>
                <a:uFill>
                  <a:solidFill>
                    <a:srgbClr val="ffffff"/>
                  </a:solidFill>
                </a:uFill>
                <a:latin typeface="仿宋"/>
                <a:ea typeface="仿宋"/>
              </a:rPr>
              <a:t>13258</a:t>
            </a:r>
            <a:r>
              <a:rPr b="0" lang="en-US" sz="2400" spc="-1" strike="noStrike">
                <a:solidFill>
                  <a:srgbClr val="000000"/>
                </a:solidFill>
                <a:uFill>
                  <a:solidFill>
                    <a:srgbClr val="ffffff"/>
                  </a:solidFill>
                </a:uFill>
                <a:latin typeface="仿宋"/>
                <a:ea typeface="仿宋"/>
              </a:rPr>
              <a:t>名。说明大部分借款用户的学历集中在高中或以下只大专学历，本科及以上学历的用户相对来说较少。</a:t>
            </a:r>
            <a:endParaRPr b="0" lang="en-US" sz="2400" spc="-1" strike="noStrike">
              <a:solidFill>
                <a:srgbClr val="000000"/>
              </a:solidFill>
              <a:uFill>
                <a:solidFill>
                  <a:srgbClr val="ffffff"/>
                </a:solidFill>
              </a:uFill>
              <a:latin typeface="Arial"/>
            </a:endParaRPr>
          </a:p>
        </p:txBody>
      </p:sp>
      <p:sp>
        <p:nvSpPr>
          <p:cNvPr id="224" name="CustomShape 7"/>
          <p:cNvSpPr/>
          <p:nvPr/>
        </p:nvSpPr>
        <p:spPr>
          <a:xfrm>
            <a:off x="2988360" y="550440"/>
            <a:ext cx="19872000" cy="45360"/>
          </a:xfrm>
          <a:prstGeom prst="rect">
            <a:avLst/>
          </a:prstGeom>
          <a:noFill/>
          <a:ln>
            <a:noFill/>
          </a:ln>
        </p:spPr>
        <p:style>
          <a:lnRef idx="0"/>
          <a:fillRef idx="0"/>
          <a:effectRef idx="0"/>
          <a:fontRef idx="minor"/>
        </p:style>
      </p:sp>
      <p:pic>
        <p:nvPicPr>
          <p:cNvPr id="225" name="Picture 1" descr=""/>
          <p:cNvPicPr/>
          <p:nvPr/>
        </p:nvPicPr>
        <p:blipFill>
          <a:blip r:embed="rId2"/>
          <a:stretch/>
        </p:blipFill>
        <p:spPr>
          <a:xfrm>
            <a:off x="2988360" y="550440"/>
            <a:ext cx="5977080" cy="4154040"/>
          </a:xfrm>
          <a:prstGeom prst="rect">
            <a:avLst/>
          </a:prstGeom>
          <a:ln>
            <a:noFill/>
          </a:ln>
        </p:spPr>
      </p:pic>
    </p:spTree>
  </p:cSld>
  <p:transition spd="med">
    <p:fade/>
  </p:transition>
  <p:timing>
    <p:tnLst>
      <p:par>
        <p:cTn id="49" dur="indefinite" restart="never" nodeType="tmRoot">
          <p:childTnLst>
            <p:seq>
              <p:cTn id="50" nodeType="mainSeq"/>
              <p:prevCondLst>
                <p:cond delay="0" evt="onPrev">
                  <p:tgtEl>
                    <p:sldTgt/>
                  </p:tgtEl>
                </p:cond>
              </p:prevCondLst>
              <p:nextCondLst>
                <p:cond delay="0" evt="onNext">
                  <p:tgtEl>
                    <p:sldTgt/>
                  </p:tgtEl>
                </p:cond>
              </p:nextCondLst>
            </p:seq>
          </p:childTnLst>
        </p:cTn>
      </p:par>
    </p:tnLst>
  </p:timing>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26" name="图片 3" descr=""/>
          <p:cNvPicPr/>
          <p:nvPr/>
        </p:nvPicPr>
        <p:blipFill>
          <a:blip r:embed="rId1">
            <a:lum bright="70000" contrast="-70000"/>
          </a:blip>
          <a:stretch/>
        </p:blipFill>
        <p:spPr>
          <a:xfrm>
            <a:off x="10900080" y="5566320"/>
            <a:ext cx="1291320" cy="1291320"/>
          </a:xfrm>
          <a:prstGeom prst="rect">
            <a:avLst/>
          </a:prstGeom>
          <a:ln>
            <a:noFill/>
          </a:ln>
        </p:spPr>
      </p:pic>
      <p:sp>
        <p:nvSpPr>
          <p:cNvPr id="227" name="TextShape 1"/>
          <p:cNvSpPr txBox="1"/>
          <p:nvPr/>
        </p:nvSpPr>
        <p:spPr>
          <a:xfrm>
            <a:off x="0" y="0"/>
            <a:ext cx="11178720" cy="4350960"/>
          </a:xfrm>
          <a:prstGeom prst="rect">
            <a:avLst/>
          </a:prstGeom>
          <a:noFill/>
          <a:ln>
            <a:noFill/>
          </a:ln>
        </p:spPr>
        <p:txBody>
          <a:bodyPr/>
          <a:p>
            <a:pPr marL="343080" indent="-342720">
              <a:lnSpc>
                <a:spcPct val="150000"/>
              </a:lnSpc>
              <a:spcBef>
                <a:spcPts val="1001"/>
              </a:spcBef>
              <a:buClr>
                <a:srgbClr val="b01513"/>
              </a:buClr>
              <a:buSzPct val="80000"/>
              <a:buFont typeface="Wingdings 3" charset="2"/>
              <a:buChar char=""/>
            </a:pPr>
            <a:r>
              <a:rPr b="0" lang="zh-CN" sz="2400" spc="-1" strike="noStrike">
                <a:solidFill>
                  <a:srgbClr val="404040"/>
                </a:solidFill>
                <a:uFill>
                  <a:solidFill>
                    <a:srgbClr val="ffffff"/>
                  </a:solidFill>
                </a:uFill>
                <a:latin typeface="仿宋"/>
                <a:ea typeface="仿宋"/>
              </a:rPr>
              <a:t>3</a:t>
            </a:r>
            <a:r>
              <a:rPr b="0" lang="zh-CN" sz="2400" spc="-1" strike="noStrike">
                <a:solidFill>
                  <a:srgbClr val="404040"/>
                </a:solidFill>
                <a:uFill>
                  <a:solidFill>
                    <a:srgbClr val="ffffff"/>
                  </a:solidFill>
                </a:uFill>
                <a:latin typeface="仿宋"/>
                <a:ea typeface="仿宋"/>
              </a:rPr>
              <a:t>、所在公司行业</a:t>
            </a:r>
            <a:endParaRPr b="0" lang="zh-CN" sz="2400" spc="-1" strike="noStrike">
              <a:solidFill>
                <a:srgbClr val="404040"/>
              </a:solidFill>
              <a:uFill>
                <a:solidFill>
                  <a:srgbClr val="ffffff"/>
                </a:solidFill>
              </a:uFill>
              <a:latin typeface="Century Gothic"/>
            </a:endParaRPr>
          </a:p>
          <a:p>
            <a:pPr>
              <a:lnSpc>
                <a:spcPct val="150000"/>
              </a:lnSpc>
              <a:spcBef>
                <a:spcPts val="1001"/>
              </a:spcBef>
            </a:pPr>
            <a:endParaRPr b="0" lang="zh-CN" sz="2400" spc="-1" strike="noStrike">
              <a:solidFill>
                <a:srgbClr val="404040"/>
              </a:solidFill>
              <a:uFill>
                <a:solidFill>
                  <a:srgbClr val="ffffff"/>
                </a:solidFill>
              </a:uFill>
              <a:latin typeface="Century Gothic"/>
            </a:endParaRPr>
          </a:p>
          <a:p>
            <a:pPr>
              <a:lnSpc>
                <a:spcPct val="150000"/>
              </a:lnSpc>
              <a:spcBef>
                <a:spcPts val="1001"/>
              </a:spcBef>
            </a:pPr>
            <a:endParaRPr b="0" lang="zh-CN" sz="2400" spc="-1" strike="noStrike">
              <a:solidFill>
                <a:srgbClr val="404040"/>
              </a:solidFill>
              <a:uFill>
                <a:solidFill>
                  <a:srgbClr val="ffffff"/>
                </a:solidFill>
              </a:uFill>
              <a:latin typeface="Century Gothic"/>
            </a:endParaRPr>
          </a:p>
          <a:p>
            <a:pPr>
              <a:lnSpc>
                <a:spcPct val="150000"/>
              </a:lnSpc>
              <a:spcBef>
                <a:spcPts val="1001"/>
              </a:spcBef>
            </a:pPr>
            <a:endParaRPr b="0" lang="zh-CN" sz="2400" spc="-1" strike="noStrike">
              <a:solidFill>
                <a:srgbClr val="404040"/>
              </a:solidFill>
              <a:uFill>
                <a:solidFill>
                  <a:srgbClr val="ffffff"/>
                </a:solidFill>
              </a:uFill>
              <a:latin typeface="Century Gothic"/>
            </a:endParaRPr>
          </a:p>
          <a:p>
            <a:pPr>
              <a:lnSpc>
                <a:spcPct val="150000"/>
              </a:lnSpc>
              <a:spcBef>
                <a:spcPts val="1001"/>
              </a:spcBef>
            </a:pPr>
            <a:endParaRPr b="0" lang="zh-CN" sz="2400" spc="-1" strike="noStrike">
              <a:solidFill>
                <a:srgbClr val="404040"/>
              </a:solidFill>
              <a:uFill>
                <a:solidFill>
                  <a:srgbClr val="ffffff"/>
                </a:solidFill>
              </a:uFill>
              <a:latin typeface="Century Gothic"/>
            </a:endParaRPr>
          </a:p>
        </p:txBody>
      </p:sp>
      <p:sp>
        <p:nvSpPr>
          <p:cNvPr id="228" name="CustomShape 2"/>
          <p:cNvSpPr/>
          <p:nvPr/>
        </p:nvSpPr>
        <p:spPr>
          <a:xfrm>
            <a:off x="5969520" y="3244320"/>
            <a:ext cx="252720" cy="36468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800" spc="-1" strike="noStrike">
                <a:solidFill>
                  <a:srgbClr val="000000"/>
                </a:solidFill>
                <a:uFill>
                  <a:solidFill>
                    <a:srgbClr val="ffffff"/>
                  </a:solidFill>
                </a:uFill>
                <a:latin typeface="Century Gothic"/>
              </a:rPr>
              <a:t> </a:t>
            </a:r>
            <a:endParaRPr b="0" lang="en-US" sz="1800" spc="-1" strike="noStrike">
              <a:solidFill>
                <a:srgbClr val="000000"/>
              </a:solidFill>
              <a:uFill>
                <a:solidFill>
                  <a:srgbClr val="ffffff"/>
                </a:solidFill>
              </a:uFill>
              <a:latin typeface="Arial"/>
            </a:endParaRPr>
          </a:p>
        </p:txBody>
      </p:sp>
      <p:sp>
        <p:nvSpPr>
          <p:cNvPr id="229" name="CustomShape 3"/>
          <p:cNvSpPr/>
          <p:nvPr/>
        </p:nvSpPr>
        <p:spPr>
          <a:xfrm>
            <a:off x="0" y="0"/>
            <a:ext cx="12191760" cy="360"/>
          </a:xfrm>
          <a:prstGeom prst="rect">
            <a:avLst/>
          </a:prstGeom>
          <a:noFill/>
          <a:ln>
            <a:noFill/>
          </a:ln>
        </p:spPr>
        <p:style>
          <a:lnRef idx="0"/>
          <a:fillRef idx="0"/>
          <a:effectRef idx="0"/>
          <a:fontRef idx="minor"/>
        </p:style>
      </p:sp>
      <p:sp>
        <p:nvSpPr>
          <p:cNvPr id="230" name="CustomShape 4"/>
          <p:cNvSpPr/>
          <p:nvPr/>
        </p:nvSpPr>
        <p:spPr>
          <a:xfrm>
            <a:off x="2537280" y="1517760"/>
            <a:ext cx="12191760" cy="360"/>
          </a:xfrm>
          <a:prstGeom prst="rect">
            <a:avLst/>
          </a:prstGeom>
          <a:noFill/>
          <a:ln>
            <a:noFill/>
          </a:ln>
        </p:spPr>
        <p:style>
          <a:lnRef idx="0"/>
          <a:fillRef idx="0"/>
          <a:effectRef idx="0"/>
          <a:fontRef idx="minor"/>
        </p:style>
      </p:sp>
      <p:sp>
        <p:nvSpPr>
          <p:cNvPr id="231" name="CustomShape 5"/>
          <p:cNvSpPr/>
          <p:nvPr/>
        </p:nvSpPr>
        <p:spPr>
          <a:xfrm>
            <a:off x="0" y="0"/>
            <a:ext cx="12191760" cy="360"/>
          </a:xfrm>
          <a:prstGeom prst="rect">
            <a:avLst/>
          </a:prstGeom>
          <a:noFill/>
          <a:ln>
            <a:noFill/>
          </a:ln>
        </p:spPr>
        <p:style>
          <a:lnRef idx="0"/>
          <a:fillRef idx="0"/>
          <a:effectRef idx="0"/>
          <a:fontRef idx="minor"/>
        </p:style>
      </p:sp>
      <p:sp>
        <p:nvSpPr>
          <p:cNvPr id="232" name="CustomShape 6"/>
          <p:cNvSpPr/>
          <p:nvPr/>
        </p:nvSpPr>
        <p:spPr>
          <a:xfrm>
            <a:off x="506520" y="699840"/>
            <a:ext cx="17391240" cy="45360"/>
          </a:xfrm>
          <a:prstGeom prst="rect">
            <a:avLst/>
          </a:prstGeom>
          <a:noFill/>
          <a:ln>
            <a:noFill/>
          </a:ln>
        </p:spPr>
        <p:style>
          <a:lnRef idx="0"/>
          <a:fillRef idx="0"/>
          <a:effectRef idx="0"/>
          <a:fontRef idx="minor"/>
        </p:style>
      </p:sp>
      <p:pic>
        <p:nvPicPr>
          <p:cNvPr id="233" name="Picture 1" descr=""/>
          <p:cNvPicPr/>
          <p:nvPr/>
        </p:nvPicPr>
        <p:blipFill>
          <a:blip r:embed="rId2"/>
          <a:stretch/>
        </p:blipFill>
        <p:spPr>
          <a:xfrm>
            <a:off x="595080" y="477360"/>
            <a:ext cx="10195560" cy="5088600"/>
          </a:xfrm>
          <a:prstGeom prst="rect">
            <a:avLst/>
          </a:prstGeom>
          <a:ln>
            <a:noFill/>
          </a:ln>
        </p:spPr>
      </p:pic>
      <p:sp>
        <p:nvSpPr>
          <p:cNvPr id="234" name="CustomShape 7"/>
          <p:cNvSpPr/>
          <p:nvPr/>
        </p:nvSpPr>
        <p:spPr>
          <a:xfrm>
            <a:off x="595080" y="5566320"/>
            <a:ext cx="10305000" cy="1187640"/>
          </a:xfrm>
          <a:prstGeom prst="rect">
            <a:avLst/>
          </a:prstGeom>
          <a:noFill/>
          <a:ln>
            <a:noFill/>
          </a:ln>
        </p:spPr>
        <p:style>
          <a:lnRef idx="0"/>
          <a:fillRef idx="0"/>
          <a:effectRef idx="0"/>
          <a:fontRef idx="minor"/>
        </p:style>
        <p:txBody>
          <a:bodyPr lIns="90000" rIns="90000" tIns="45000" bIns="45000"/>
          <a:p>
            <a:pPr>
              <a:lnSpc>
                <a:spcPct val="100000"/>
              </a:lnSpc>
            </a:pPr>
            <a:r>
              <a:rPr b="0" lang="en-US" sz="2400" spc="-1" strike="noStrike">
                <a:solidFill>
                  <a:srgbClr val="000000"/>
                </a:solidFill>
                <a:uFill>
                  <a:solidFill>
                    <a:srgbClr val="ffffff"/>
                  </a:solidFill>
                </a:uFill>
                <a:latin typeface="仿宋"/>
                <a:ea typeface="仿宋"/>
              </a:rPr>
              <a:t>可以看出，很大比例的借款用户都在从事零售</a:t>
            </a:r>
            <a:r>
              <a:rPr b="0" lang="en-US" sz="2400" spc="-1" strike="noStrike">
                <a:solidFill>
                  <a:srgbClr val="000000"/>
                </a:solidFill>
                <a:uFill>
                  <a:solidFill>
                    <a:srgbClr val="ffffff"/>
                  </a:solidFill>
                </a:uFill>
                <a:latin typeface="仿宋"/>
                <a:ea typeface="仿宋"/>
              </a:rPr>
              <a:t>/</a:t>
            </a:r>
            <a:r>
              <a:rPr b="0" lang="en-US" sz="2400" spc="-1" strike="noStrike">
                <a:solidFill>
                  <a:srgbClr val="000000"/>
                </a:solidFill>
                <a:uFill>
                  <a:solidFill>
                    <a:srgbClr val="ffffff"/>
                  </a:solidFill>
                </a:uFill>
                <a:latin typeface="仿宋"/>
                <a:ea typeface="仿宋"/>
              </a:rPr>
              <a:t>批发及制造业行业，共占</a:t>
            </a:r>
            <a:r>
              <a:rPr b="0" lang="en-US" sz="2400" spc="-1" strike="noStrike">
                <a:solidFill>
                  <a:srgbClr val="000000"/>
                </a:solidFill>
                <a:uFill>
                  <a:solidFill>
                    <a:srgbClr val="ffffff"/>
                  </a:solidFill>
                </a:uFill>
                <a:latin typeface="仿宋"/>
                <a:ea typeface="仿宋"/>
              </a:rPr>
              <a:t>37.36%</a:t>
            </a:r>
            <a:r>
              <a:rPr b="0" lang="en-US" sz="2400" spc="-1" strike="noStrike">
                <a:solidFill>
                  <a:srgbClr val="000000"/>
                </a:solidFill>
                <a:uFill>
                  <a:solidFill>
                    <a:srgbClr val="ffffff"/>
                  </a:solidFill>
                </a:uFill>
                <a:latin typeface="仿宋"/>
                <a:ea typeface="仿宋"/>
              </a:rPr>
              <a:t>，而从事公益组织、体育</a:t>
            </a:r>
            <a:r>
              <a:rPr b="0" lang="en-US" sz="2400" spc="-1" strike="noStrike">
                <a:solidFill>
                  <a:srgbClr val="000000"/>
                </a:solidFill>
                <a:uFill>
                  <a:solidFill>
                    <a:srgbClr val="ffffff"/>
                  </a:solidFill>
                </a:uFill>
                <a:latin typeface="仿宋"/>
                <a:ea typeface="仿宋"/>
              </a:rPr>
              <a:t>/</a:t>
            </a:r>
            <a:r>
              <a:rPr b="0" lang="en-US" sz="2400" spc="-1" strike="noStrike">
                <a:solidFill>
                  <a:srgbClr val="000000"/>
                </a:solidFill>
                <a:uFill>
                  <a:solidFill>
                    <a:srgbClr val="ffffff"/>
                  </a:solidFill>
                </a:uFill>
                <a:latin typeface="仿宋"/>
                <a:ea typeface="仿宋"/>
              </a:rPr>
              <a:t>艺术、计算机系统等行业的用户鲜少在该平台发起借款。</a:t>
            </a:r>
            <a:endParaRPr b="0" lang="en-US" sz="2400" spc="-1" strike="noStrike">
              <a:solidFill>
                <a:srgbClr val="000000"/>
              </a:solidFill>
              <a:uFill>
                <a:solidFill>
                  <a:srgbClr val="ffffff"/>
                </a:solidFill>
              </a:uFill>
              <a:latin typeface="Arial"/>
            </a:endParaRPr>
          </a:p>
        </p:txBody>
      </p:sp>
    </p:spTree>
  </p:cSld>
  <p:transition spd="med">
    <p:fade/>
  </p:transition>
  <p:timing>
    <p:tnLst>
      <p:par>
        <p:cTn id="51" dur="indefinite" restart="never" nodeType="tmRoot">
          <p:childTnLst>
            <p:seq>
              <p:cTn id="52" nodeType="mainSeq"/>
              <p:prevCondLst>
                <p:cond delay="0" evt="onPrev">
                  <p:tgtEl>
                    <p:sldTgt/>
                  </p:tgtEl>
                </p:cond>
              </p:prevCondLst>
              <p:nextCondLst>
                <p:cond delay="0" evt="onNext">
                  <p:tgtEl>
                    <p:sldTgt/>
                  </p:tgtEl>
                </p:cond>
              </p:nextCondLst>
            </p:seq>
          </p:childTnLst>
        </p:cTn>
      </p:par>
    </p:tnLst>
  </p:timing>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35" name="图片 3" descr=""/>
          <p:cNvPicPr/>
          <p:nvPr/>
        </p:nvPicPr>
        <p:blipFill>
          <a:blip r:embed="rId1">
            <a:lum bright="70000" contrast="-70000"/>
          </a:blip>
          <a:stretch/>
        </p:blipFill>
        <p:spPr>
          <a:xfrm>
            <a:off x="10900080" y="5566320"/>
            <a:ext cx="1291320" cy="1291320"/>
          </a:xfrm>
          <a:prstGeom prst="rect">
            <a:avLst/>
          </a:prstGeom>
          <a:ln>
            <a:noFill/>
          </a:ln>
        </p:spPr>
      </p:pic>
      <p:sp>
        <p:nvSpPr>
          <p:cNvPr id="236" name="TextShape 1"/>
          <p:cNvSpPr txBox="1"/>
          <p:nvPr/>
        </p:nvSpPr>
        <p:spPr>
          <a:xfrm>
            <a:off x="0" y="227160"/>
            <a:ext cx="11178720" cy="4350960"/>
          </a:xfrm>
          <a:prstGeom prst="rect">
            <a:avLst/>
          </a:prstGeom>
          <a:noFill/>
          <a:ln>
            <a:noFill/>
          </a:ln>
        </p:spPr>
        <p:txBody>
          <a:bodyPr/>
          <a:p>
            <a:pPr marL="343080" indent="-342720">
              <a:lnSpc>
                <a:spcPct val="150000"/>
              </a:lnSpc>
              <a:spcBef>
                <a:spcPts val="1001"/>
              </a:spcBef>
              <a:buClr>
                <a:srgbClr val="b01513"/>
              </a:buClr>
              <a:buSzPct val="80000"/>
              <a:buFont typeface="Wingdings 3" charset="2"/>
              <a:buChar char=""/>
            </a:pPr>
            <a:r>
              <a:rPr b="0" lang="zh-CN" sz="2400" spc="-1" strike="noStrike">
                <a:solidFill>
                  <a:srgbClr val="404040"/>
                </a:solidFill>
                <a:uFill>
                  <a:solidFill>
                    <a:srgbClr val="ffffff"/>
                  </a:solidFill>
                </a:uFill>
                <a:latin typeface="仿宋"/>
                <a:ea typeface="仿宋"/>
              </a:rPr>
              <a:t>4</a:t>
            </a:r>
            <a:r>
              <a:rPr b="0" lang="zh-CN" sz="2400" spc="-1" strike="noStrike">
                <a:solidFill>
                  <a:srgbClr val="404040"/>
                </a:solidFill>
                <a:uFill>
                  <a:solidFill>
                    <a:srgbClr val="ffffff"/>
                  </a:solidFill>
                </a:uFill>
                <a:latin typeface="仿宋"/>
                <a:ea typeface="仿宋"/>
              </a:rPr>
              <a:t>、所在公司规模</a:t>
            </a:r>
            <a:endParaRPr b="0" lang="zh-CN" sz="2400" spc="-1" strike="noStrike">
              <a:solidFill>
                <a:srgbClr val="404040"/>
              </a:solidFill>
              <a:uFill>
                <a:solidFill>
                  <a:srgbClr val="ffffff"/>
                </a:solidFill>
              </a:uFill>
              <a:latin typeface="Century Gothic"/>
            </a:endParaRPr>
          </a:p>
          <a:p>
            <a:pPr>
              <a:lnSpc>
                <a:spcPct val="150000"/>
              </a:lnSpc>
              <a:spcBef>
                <a:spcPts val="1001"/>
              </a:spcBef>
            </a:pPr>
            <a:endParaRPr b="0" lang="zh-CN" sz="2400" spc="-1" strike="noStrike">
              <a:solidFill>
                <a:srgbClr val="404040"/>
              </a:solidFill>
              <a:uFill>
                <a:solidFill>
                  <a:srgbClr val="ffffff"/>
                </a:solidFill>
              </a:uFill>
              <a:latin typeface="Century Gothic"/>
            </a:endParaRPr>
          </a:p>
          <a:p>
            <a:pPr>
              <a:lnSpc>
                <a:spcPct val="150000"/>
              </a:lnSpc>
              <a:spcBef>
                <a:spcPts val="1001"/>
              </a:spcBef>
            </a:pPr>
            <a:endParaRPr b="0" lang="zh-CN" sz="2400" spc="-1" strike="noStrike">
              <a:solidFill>
                <a:srgbClr val="404040"/>
              </a:solidFill>
              <a:uFill>
                <a:solidFill>
                  <a:srgbClr val="ffffff"/>
                </a:solidFill>
              </a:uFill>
              <a:latin typeface="Century Gothic"/>
            </a:endParaRPr>
          </a:p>
          <a:p>
            <a:pPr>
              <a:lnSpc>
                <a:spcPct val="150000"/>
              </a:lnSpc>
              <a:spcBef>
                <a:spcPts val="1001"/>
              </a:spcBef>
            </a:pPr>
            <a:endParaRPr b="0" lang="zh-CN" sz="2400" spc="-1" strike="noStrike">
              <a:solidFill>
                <a:srgbClr val="404040"/>
              </a:solidFill>
              <a:uFill>
                <a:solidFill>
                  <a:srgbClr val="ffffff"/>
                </a:solidFill>
              </a:uFill>
              <a:latin typeface="Century Gothic"/>
            </a:endParaRPr>
          </a:p>
        </p:txBody>
      </p:sp>
      <p:sp>
        <p:nvSpPr>
          <p:cNvPr id="237" name="CustomShape 2"/>
          <p:cNvSpPr/>
          <p:nvPr/>
        </p:nvSpPr>
        <p:spPr>
          <a:xfrm>
            <a:off x="5969520" y="3244320"/>
            <a:ext cx="252720" cy="36468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800" spc="-1" strike="noStrike">
                <a:solidFill>
                  <a:srgbClr val="000000"/>
                </a:solidFill>
                <a:uFill>
                  <a:solidFill>
                    <a:srgbClr val="ffffff"/>
                  </a:solidFill>
                </a:uFill>
                <a:latin typeface="Century Gothic"/>
              </a:rPr>
              <a:t> </a:t>
            </a:r>
            <a:endParaRPr b="0" lang="en-US" sz="1800" spc="-1" strike="noStrike">
              <a:solidFill>
                <a:srgbClr val="000000"/>
              </a:solidFill>
              <a:uFill>
                <a:solidFill>
                  <a:srgbClr val="ffffff"/>
                </a:solidFill>
              </a:uFill>
              <a:latin typeface="Arial"/>
            </a:endParaRPr>
          </a:p>
        </p:txBody>
      </p:sp>
      <p:sp>
        <p:nvSpPr>
          <p:cNvPr id="238" name="CustomShape 3"/>
          <p:cNvSpPr/>
          <p:nvPr/>
        </p:nvSpPr>
        <p:spPr>
          <a:xfrm>
            <a:off x="0" y="0"/>
            <a:ext cx="12191760" cy="360"/>
          </a:xfrm>
          <a:prstGeom prst="rect">
            <a:avLst/>
          </a:prstGeom>
          <a:noFill/>
          <a:ln>
            <a:noFill/>
          </a:ln>
        </p:spPr>
        <p:style>
          <a:lnRef idx="0"/>
          <a:fillRef idx="0"/>
          <a:effectRef idx="0"/>
          <a:fontRef idx="minor"/>
        </p:style>
      </p:sp>
      <p:sp>
        <p:nvSpPr>
          <p:cNvPr id="239" name="CustomShape 4"/>
          <p:cNvSpPr/>
          <p:nvPr/>
        </p:nvSpPr>
        <p:spPr>
          <a:xfrm>
            <a:off x="2537280" y="1517760"/>
            <a:ext cx="12191760" cy="360"/>
          </a:xfrm>
          <a:prstGeom prst="rect">
            <a:avLst/>
          </a:prstGeom>
          <a:noFill/>
          <a:ln>
            <a:noFill/>
          </a:ln>
        </p:spPr>
        <p:style>
          <a:lnRef idx="0"/>
          <a:fillRef idx="0"/>
          <a:effectRef idx="0"/>
          <a:fontRef idx="minor"/>
        </p:style>
      </p:sp>
      <p:sp>
        <p:nvSpPr>
          <p:cNvPr id="240" name="CustomShape 5"/>
          <p:cNvSpPr/>
          <p:nvPr/>
        </p:nvSpPr>
        <p:spPr>
          <a:xfrm>
            <a:off x="0" y="0"/>
            <a:ext cx="12191760" cy="360"/>
          </a:xfrm>
          <a:prstGeom prst="rect">
            <a:avLst/>
          </a:prstGeom>
          <a:noFill/>
          <a:ln>
            <a:noFill/>
          </a:ln>
        </p:spPr>
        <p:style>
          <a:lnRef idx="0"/>
          <a:fillRef idx="0"/>
          <a:effectRef idx="0"/>
          <a:fontRef idx="minor"/>
        </p:style>
      </p:sp>
      <p:sp>
        <p:nvSpPr>
          <p:cNvPr id="241" name="CustomShape 6"/>
          <p:cNvSpPr/>
          <p:nvPr/>
        </p:nvSpPr>
        <p:spPr>
          <a:xfrm>
            <a:off x="3783600" y="312120"/>
            <a:ext cx="24587280" cy="45360"/>
          </a:xfrm>
          <a:prstGeom prst="rect">
            <a:avLst/>
          </a:prstGeom>
          <a:noFill/>
          <a:ln>
            <a:noFill/>
          </a:ln>
        </p:spPr>
        <p:style>
          <a:lnRef idx="0"/>
          <a:fillRef idx="0"/>
          <a:effectRef idx="0"/>
          <a:fontRef idx="minor"/>
        </p:style>
      </p:sp>
      <p:pic>
        <p:nvPicPr>
          <p:cNvPr id="242" name="Picture 1" descr=""/>
          <p:cNvPicPr/>
          <p:nvPr/>
        </p:nvPicPr>
        <p:blipFill>
          <a:blip r:embed="rId2"/>
          <a:stretch/>
        </p:blipFill>
        <p:spPr>
          <a:xfrm>
            <a:off x="3783600" y="443520"/>
            <a:ext cx="5976720" cy="4987440"/>
          </a:xfrm>
          <a:prstGeom prst="rect">
            <a:avLst/>
          </a:prstGeom>
          <a:ln>
            <a:noFill/>
          </a:ln>
        </p:spPr>
      </p:pic>
      <p:sp>
        <p:nvSpPr>
          <p:cNvPr id="243" name="CustomShape 7"/>
          <p:cNvSpPr/>
          <p:nvPr/>
        </p:nvSpPr>
        <p:spPr>
          <a:xfrm>
            <a:off x="595080" y="5566320"/>
            <a:ext cx="10305000" cy="1186920"/>
          </a:xfrm>
          <a:prstGeom prst="rect">
            <a:avLst/>
          </a:prstGeom>
          <a:noFill/>
          <a:ln>
            <a:noFill/>
          </a:ln>
        </p:spPr>
        <p:style>
          <a:lnRef idx="0"/>
          <a:fillRef idx="0"/>
          <a:effectRef idx="0"/>
          <a:fontRef idx="minor"/>
        </p:style>
        <p:txBody>
          <a:bodyPr lIns="90000" rIns="90000" tIns="45000" bIns="45000"/>
          <a:p>
            <a:pPr>
              <a:lnSpc>
                <a:spcPct val="100000"/>
              </a:lnSpc>
            </a:pPr>
            <a:r>
              <a:rPr b="0" lang="en-US" sz="2400" spc="-1" strike="noStrike">
                <a:solidFill>
                  <a:srgbClr val="000000"/>
                </a:solidFill>
                <a:uFill>
                  <a:solidFill>
                    <a:srgbClr val="ffffff"/>
                  </a:solidFill>
                </a:uFill>
                <a:latin typeface="仿宋"/>
                <a:ea typeface="仿宋"/>
              </a:rPr>
              <a:t>样本所含用户中，有</a:t>
            </a:r>
            <a:r>
              <a:rPr b="0" lang="en-US" sz="2400" spc="-1" strike="noStrike">
                <a:solidFill>
                  <a:srgbClr val="000000"/>
                </a:solidFill>
                <a:uFill>
                  <a:solidFill>
                    <a:srgbClr val="ffffff"/>
                  </a:solidFill>
                </a:uFill>
                <a:latin typeface="仿宋"/>
                <a:ea typeface="仿宋"/>
              </a:rPr>
              <a:t>394</a:t>
            </a:r>
            <a:r>
              <a:rPr b="0" lang="en-US" sz="2400" spc="-1" strike="noStrike">
                <a:solidFill>
                  <a:srgbClr val="000000"/>
                </a:solidFill>
                <a:uFill>
                  <a:solidFill>
                    <a:srgbClr val="ffffff"/>
                  </a:solidFill>
                </a:uFill>
                <a:latin typeface="仿宋"/>
                <a:ea typeface="仿宋"/>
              </a:rPr>
              <a:t>人未填写，公司规模在</a:t>
            </a:r>
            <a:r>
              <a:rPr b="0" lang="en-US" sz="2400" spc="-1" strike="noStrike">
                <a:solidFill>
                  <a:srgbClr val="000000"/>
                </a:solidFill>
                <a:uFill>
                  <a:solidFill>
                    <a:srgbClr val="ffffff"/>
                  </a:solidFill>
                </a:uFill>
                <a:latin typeface="仿宋"/>
                <a:ea typeface="仿宋"/>
              </a:rPr>
              <a:t>10</a:t>
            </a:r>
            <a:r>
              <a:rPr b="0" lang="en-US" sz="2400" spc="-1" strike="noStrike">
                <a:solidFill>
                  <a:srgbClr val="000000"/>
                </a:solidFill>
                <a:uFill>
                  <a:solidFill>
                    <a:srgbClr val="ffffff"/>
                  </a:solidFill>
                </a:uFill>
                <a:latin typeface="仿宋"/>
                <a:ea typeface="仿宋"/>
              </a:rPr>
              <a:t>人以下的有</a:t>
            </a:r>
            <a:r>
              <a:rPr b="0" lang="en-US" sz="2400" spc="-1" strike="noStrike">
                <a:solidFill>
                  <a:srgbClr val="000000"/>
                </a:solidFill>
                <a:uFill>
                  <a:solidFill>
                    <a:srgbClr val="ffffff"/>
                  </a:solidFill>
                </a:uFill>
                <a:latin typeface="仿宋"/>
                <a:ea typeface="仿宋"/>
              </a:rPr>
              <a:t>10996</a:t>
            </a:r>
            <a:r>
              <a:rPr b="0" lang="en-US" sz="2400" spc="-1" strike="noStrike">
                <a:solidFill>
                  <a:srgbClr val="000000"/>
                </a:solidFill>
                <a:uFill>
                  <a:solidFill>
                    <a:srgbClr val="ffffff"/>
                  </a:solidFill>
                </a:uFill>
                <a:latin typeface="仿宋"/>
                <a:ea typeface="仿宋"/>
              </a:rPr>
              <a:t>名，在</a:t>
            </a:r>
            <a:r>
              <a:rPr b="0" lang="en-US" sz="2400" spc="-1" strike="noStrike">
                <a:solidFill>
                  <a:srgbClr val="000000"/>
                </a:solidFill>
                <a:uFill>
                  <a:solidFill>
                    <a:srgbClr val="ffffff"/>
                  </a:solidFill>
                </a:uFill>
                <a:latin typeface="仿宋"/>
                <a:ea typeface="仿宋"/>
              </a:rPr>
              <a:t>10-100</a:t>
            </a:r>
            <a:r>
              <a:rPr b="0" lang="en-US" sz="2400" spc="-1" strike="noStrike">
                <a:solidFill>
                  <a:srgbClr val="000000"/>
                </a:solidFill>
                <a:uFill>
                  <a:solidFill>
                    <a:srgbClr val="ffffff"/>
                  </a:solidFill>
                </a:uFill>
                <a:latin typeface="仿宋"/>
                <a:ea typeface="仿宋"/>
              </a:rPr>
              <a:t>人规模公司工作的有</a:t>
            </a:r>
            <a:r>
              <a:rPr b="0" lang="en-US" sz="2400" spc="-1" strike="noStrike">
                <a:solidFill>
                  <a:srgbClr val="000000"/>
                </a:solidFill>
                <a:uFill>
                  <a:solidFill>
                    <a:srgbClr val="ffffff"/>
                  </a:solidFill>
                </a:uFill>
                <a:latin typeface="仿宋"/>
                <a:ea typeface="仿宋"/>
              </a:rPr>
              <a:t>10943</a:t>
            </a:r>
            <a:r>
              <a:rPr b="0" lang="en-US" sz="2400" spc="-1" strike="noStrike">
                <a:solidFill>
                  <a:srgbClr val="000000"/>
                </a:solidFill>
                <a:uFill>
                  <a:solidFill>
                    <a:srgbClr val="ffffff"/>
                  </a:solidFill>
                </a:uFill>
                <a:latin typeface="仿宋"/>
                <a:ea typeface="仿宋"/>
              </a:rPr>
              <a:t>名，公司规模在</a:t>
            </a:r>
            <a:r>
              <a:rPr b="0" lang="en-US" sz="2400" spc="-1" strike="noStrike">
                <a:solidFill>
                  <a:srgbClr val="000000"/>
                </a:solidFill>
                <a:uFill>
                  <a:solidFill>
                    <a:srgbClr val="ffffff"/>
                  </a:solidFill>
                </a:uFill>
                <a:latin typeface="仿宋"/>
                <a:ea typeface="仿宋"/>
              </a:rPr>
              <a:t>100-500</a:t>
            </a:r>
            <a:r>
              <a:rPr b="0" lang="en-US" sz="2400" spc="-1" strike="noStrike">
                <a:solidFill>
                  <a:srgbClr val="000000"/>
                </a:solidFill>
                <a:uFill>
                  <a:solidFill>
                    <a:srgbClr val="ffffff"/>
                  </a:solidFill>
                </a:uFill>
                <a:latin typeface="仿宋"/>
                <a:ea typeface="仿宋"/>
              </a:rPr>
              <a:t>人的有</a:t>
            </a:r>
            <a:r>
              <a:rPr b="0" lang="en-US" sz="2400" spc="-1" strike="noStrike">
                <a:solidFill>
                  <a:srgbClr val="000000"/>
                </a:solidFill>
                <a:uFill>
                  <a:solidFill>
                    <a:srgbClr val="ffffff"/>
                  </a:solidFill>
                </a:uFill>
                <a:latin typeface="仿宋"/>
                <a:ea typeface="仿宋"/>
              </a:rPr>
              <a:t>3595</a:t>
            </a:r>
            <a:r>
              <a:rPr b="0" lang="en-US" sz="2400" spc="-1" strike="noStrike">
                <a:solidFill>
                  <a:srgbClr val="000000"/>
                </a:solidFill>
                <a:uFill>
                  <a:solidFill>
                    <a:srgbClr val="ffffff"/>
                  </a:solidFill>
                </a:uFill>
                <a:latin typeface="仿宋"/>
                <a:ea typeface="仿宋"/>
              </a:rPr>
              <a:t>名用户。</a:t>
            </a:r>
            <a:endParaRPr b="0" lang="en-US" sz="2400" spc="-1" strike="noStrike">
              <a:solidFill>
                <a:srgbClr val="000000"/>
              </a:solidFill>
              <a:uFill>
                <a:solidFill>
                  <a:srgbClr val="ffffff"/>
                </a:solidFill>
              </a:uFill>
              <a:latin typeface="Arial"/>
            </a:endParaRPr>
          </a:p>
        </p:txBody>
      </p:sp>
    </p:spTree>
  </p:cSld>
  <p:transition spd="med">
    <p:fade/>
  </p:transition>
  <p:timing>
    <p:tnLst>
      <p:par>
        <p:cTn id="53" dur="indefinite" restart="never" nodeType="tmRoot">
          <p:childTnLst>
            <p:seq>
              <p:cTn id="54" nodeType="mainSeq"/>
              <p:prevCondLst>
                <p:cond delay="0" evt="onPrev">
                  <p:tgtEl>
                    <p:sldTgt/>
                  </p:tgtEl>
                </p:cond>
              </p:prevCondLst>
              <p:nextCondLst>
                <p:cond delay="0" evt="onNext">
                  <p:tgtEl>
                    <p:sldTgt/>
                  </p:tgtEl>
                </p:cond>
              </p:nextCondLst>
            </p:seq>
          </p:childTnLst>
        </p:cTn>
      </p:par>
    </p:tnLst>
  </p:timing>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44" name="图片 3" descr=""/>
          <p:cNvPicPr/>
          <p:nvPr/>
        </p:nvPicPr>
        <p:blipFill>
          <a:blip r:embed="rId1">
            <a:lum bright="70000" contrast="-70000"/>
          </a:blip>
          <a:stretch/>
        </p:blipFill>
        <p:spPr>
          <a:xfrm>
            <a:off x="10900080" y="5566320"/>
            <a:ext cx="1291320" cy="1291320"/>
          </a:xfrm>
          <a:prstGeom prst="rect">
            <a:avLst/>
          </a:prstGeom>
          <a:ln>
            <a:noFill/>
          </a:ln>
        </p:spPr>
      </p:pic>
      <p:sp>
        <p:nvSpPr>
          <p:cNvPr id="245" name="TextShape 1"/>
          <p:cNvSpPr txBox="1"/>
          <p:nvPr/>
        </p:nvSpPr>
        <p:spPr>
          <a:xfrm>
            <a:off x="0" y="46080"/>
            <a:ext cx="11178720" cy="4350960"/>
          </a:xfrm>
          <a:prstGeom prst="rect">
            <a:avLst/>
          </a:prstGeom>
          <a:noFill/>
          <a:ln>
            <a:noFill/>
          </a:ln>
        </p:spPr>
        <p:txBody>
          <a:bodyPr/>
          <a:p>
            <a:pPr marL="343080" indent="-342720">
              <a:lnSpc>
                <a:spcPct val="150000"/>
              </a:lnSpc>
              <a:spcBef>
                <a:spcPts val="1001"/>
              </a:spcBef>
              <a:buClr>
                <a:srgbClr val="b01513"/>
              </a:buClr>
              <a:buSzPct val="80000"/>
              <a:buFont typeface="Wingdings 3" charset="2"/>
              <a:buChar char=""/>
            </a:pPr>
            <a:r>
              <a:rPr b="0" lang="zh-CN" sz="2400" spc="-1" strike="noStrike">
                <a:solidFill>
                  <a:srgbClr val="404040"/>
                </a:solidFill>
                <a:uFill>
                  <a:solidFill>
                    <a:srgbClr val="ffffff"/>
                  </a:solidFill>
                </a:uFill>
                <a:latin typeface="仿宋"/>
                <a:ea typeface="仿宋"/>
              </a:rPr>
              <a:t>5</a:t>
            </a:r>
            <a:r>
              <a:rPr b="0" lang="zh-CN" sz="2400" spc="-1" strike="noStrike">
                <a:solidFill>
                  <a:srgbClr val="404040"/>
                </a:solidFill>
                <a:uFill>
                  <a:solidFill>
                    <a:srgbClr val="ffffff"/>
                  </a:solidFill>
                </a:uFill>
                <a:latin typeface="仿宋"/>
                <a:ea typeface="仿宋"/>
              </a:rPr>
              <a:t>、所在省份</a:t>
            </a:r>
            <a:endParaRPr b="0" lang="zh-CN" sz="2400" spc="-1" strike="noStrike">
              <a:solidFill>
                <a:srgbClr val="404040"/>
              </a:solidFill>
              <a:uFill>
                <a:solidFill>
                  <a:srgbClr val="ffffff"/>
                </a:solidFill>
              </a:uFill>
              <a:latin typeface="Century Gothic"/>
            </a:endParaRPr>
          </a:p>
          <a:p>
            <a:pPr>
              <a:lnSpc>
                <a:spcPct val="150000"/>
              </a:lnSpc>
              <a:spcBef>
                <a:spcPts val="1001"/>
              </a:spcBef>
            </a:pPr>
            <a:endParaRPr b="0" lang="zh-CN" sz="2400" spc="-1" strike="noStrike">
              <a:solidFill>
                <a:srgbClr val="404040"/>
              </a:solidFill>
              <a:uFill>
                <a:solidFill>
                  <a:srgbClr val="ffffff"/>
                </a:solidFill>
              </a:uFill>
              <a:latin typeface="Century Gothic"/>
            </a:endParaRPr>
          </a:p>
          <a:p>
            <a:pPr>
              <a:lnSpc>
                <a:spcPct val="150000"/>
              </a:lnSpc>
              <a:spcBef>
                <a:spcPts val="1001"/>
              </a:spcBef>
            </a:pPr>
            <a:endParaRPr b="0" lang="zh-CN" sz="2400" spc="-1" strike="noStrike">
              <a:solidFill>
                <a:srgbClr val="404040"/>
              </a:solidFill>
              <a:uFill>
                <a:solidFill>
                  <a:srgbClr val="ffffff"/>
                </a:solidFill>
              </a:uFill>
              <a:latin typeface="Century Gothic"/>
            </a:endParaRPr>
          </a:p>
          <a:p>
            <a:pPr>
              <a:lnSpc>
                <a:spcPct val="150000"/>
              </a:lnSpc>
              <a:spcBef>
                <a:spcPts val="1001"/>
              </a:spcBef>
            </a:pPr>
            <a:endParaRPr b="0" lang="zh-CN" sz="2400" spc="-1" strike="noStrike">
              <a:solidFill>
                <a:srgbClr val="404040"/>
              </a:solidFill>
              <a:uFill>
                <a:solidFill>
                  <a:srgbClr val="ffffff"/>
                </a:solidFill>
              </a:uFill>
              <a:latin typeface="Century Gothic"/>
            </a:endParaRPr>
          </a:p>
          <a:p>
            <a:pPr>
              <a:lnSpc>
                <a:spcPct val="150000"/>
              </a:lnSpc>
              <a:spcBef>
                <a:spcPts val="1001"/>
              </a:spcBef>
            </a:pPr>
            <a:endParaRPr b="0" lang="zh-CN" sz="2400" spc="-1" strike="noStrike">
              <a:solidFill>
                <a:srgbClr val="404040"/>
              </a:solidFill>
              <a:uFill>
                <a:solidFill>
                  <a:srgbClr val="ffffff"/>
                </a:solidFill>
              </a:uFill>
              <a:latin typeface="Century Gothic"/>
            </a:endParaRPr>
          </a:p>
          <a:p>
            <a:pPr>
              <a:lnSpc>
                <a:spcPct val="150000"/>
              </a:lnSpc>
              <a:spcBef>
                <a:spcPts val="1001"/>
              </a:spcBef>
            </a:pPr>
            <a:endParaRPr b="0" lang="zh-CN" sz="2400" spc="-1" strike="noStrike">
              <a:solidFill>
                <a:srgbClr val="404040"/>
              </a:solidFill>
              <a:uFill>
                <a:solidFill>
                  <a:srgbClr val="ffffff"/>
                </a:solidFill>
              </a:uFill>
              <a:latin typeface="Century Gothic"/>
            </a:endParaRPr>
          </a:p>
          <a:p>
            <a:pPr>
              <a:lnSpc>
                <a:spcPct val="150000"/>
              </a:lnSpc>
              <a:spcBef>
                <a:spcPts val="1001"/>
              </a:spcBef>
            </a:pPr>
            <a:endParaRPr b="0" lang="zh-CN" sz="2400" spc="-1" strike="noStrike">
              <a:solidFill>
                <a:srgbClr val="404040"/>
              </a:solidFill>
              <a:uFill>
                <a:solidFill>
                  <a:srgbClr val="ffffff"/>
                </a:solidFill>
              </a:uFill>
              <a:latin typeface="Century Gothic"/>
            </a:endParaRPr>
          </a:p>
          <a:p>
            <a:pPr>
              <a:lnSpc>
                <a:spcPct val="150000"/>
              </a:lnSpc>
              <a:spcBef>
                <a:spcPts val="1001"/>
              </a:spcBef>
            </a:pPr>
            <a:endParaRPr b="0" lang="zh-CN" sz="2400" spc="-1" strike="noStrike">
              <a:solidFill>
                <a:srgbClr val="404040"/>
              </a:solidFill>
              <a:uFill>
                <a:solidFill>
                  <a:srgbClr val="ffffff"/>
                </a:solidFill>
              </a:uFill>
              <a:latin typeface="Century Gothic"/>
            </a:endParaRPr>
          </a:p>
          <a:p>
            <a:pPr marL="343080" indent="-342720">
              <a:lnSpc>
                <a:spcPct val="150000"/>
              </a:lnSpc>
              <a:spcBef>
                <a:spcPts val="1001"/>
              </a:spcBef>
              <a:buClr>
                <a:srgbClr val="b01513"/>
              </a:buClr>
              <a:buSzPct val="80000"/>
              <a:buFont typeface="Wingdings 3" charset="2"/>
              <a:buChar char=""/>
            </a:pPr>
            <a:r>
              <a:rPr b="0" lang="zh-CN" sz="2400" spc="-1" strike="noStrike">
                <a:solidFill>
                  <a:srgbClr val="404040"/>
                </a:solidFill>
                <a:uFill>
                  <a:solidFill>
                    <a:srgbClr val="ffffff"/>
                  </a:solidFill>
                </a:uFill>
                <a:latin typeface="仿宋"/>
                <a:ea typeface="仿宋"/>
              </a:rPr>
              <a:t>如图所示，广东、江苏及山东地区的用户发起借款较多，而澳门、宁夏、青海、深圳、台湾、西藏、香港、新建等地发起借款的用户相当少。</a:t>
            </a:r>
            <a:endParaRPr b="0" lang="zh-CN" sz="2400" spc="-1" strike="noStrike">
              <a:solidFill>
                <a:srgbClr val="404040"/>
              </a:solidFill>
              <a:uFill>
                <a:solidFill>
                  <a:srgbClr val="ffffff"/>
                </a:solidFill>
              </a:uFill>
              <a:latin typeface="Century Gothic"/>
            </a:endParaRPr>
          </a:p>
        </p:txBody>
      </p:sp>
      <p:sp>
        <p:nvSpPr>
          <p:cNvPr id="246" name="CustomShape 2"/>
          <p:cNvSpPr/>
          <p:nvPr/>
        </p:nvSpPr>
        <p:spPr>
          <a:xfrm>
            <a:off x="5969520" y="3244320"/>
            <a:ext cx="252720" cy="36468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800" spc="-1" strike="noStrike">
                <a:solidFill>
                  <a:srgbClr val="000000"/>
                </a:solidFill>
                <a:uFill>
                  <a:solidFill>
                    <a:srgbClr val="ffffff"/>
                  </a:solidFill>
                </a:uFill>
                <a:latin typeface="Century Gothic"/>
              </a:rPr>
              <a:t> </a:t>
            </a:r>
            <a:endParaRPr b="0" lang="en-US" sz="1800" spc="-1" strike="noStrike">
              <a:solidFill>
                <a:srgbClr val="000000"/>
              </a:solidFill>
              <a:uFill>
                <a:solidFill>
                  <a:srgbClr val="ffffff"/>
                </a:solidFill>
              </a:uFill>
              <a:latin typeface="Arial"/>
            </a:endParaRPr>
          </a:p>
        </p:txBody>
      </p:sp>
      <p:sp>
        <p:nvSpPr>
          <p:cNvPr id="247" name="CustomShape 3"/>
          <p:cNvSpPr/>
          <p:nvPr/>
        </p:nvSpPr>
        <p:spPr>
          <a:xfrm>
            <a:off x="0" y="0"/>
            <a:ext cx="12191760" cy="360"/>
          </a:xfrm>
          <a:prstGeom prst="rect">
            <a:avLst/>
          </a:prstGeom>
          <a:noFill/>
          <a:ln>
            <a:noFill/>
          </a:ln>
        </p:spPr>
        <p:style>
          <a:lnRef idx="0"/>
          <a:fillRef idx="0"/>
          <a:effectRef idx="0"/>
          <a:fontRef idx="minor"/>
        </p:style>
      </p:sp>
      <p:sp>
        <p:nvSpPr>
          <p:cNvPr id="248" name="CustomShape 4"/>
          <p:cNvSpPr/>
          <p:nvPr/>
        </p:nvSpPr>
        <p:spPr>
          <a:xfrm>
            <a:off x="2537280" y="1517760"/>
            <a:ext cx="12191760" cy="360"/>
          </a:xfrm>
          <a:prstGeom prst="rect">
            <a:avLst/>
          </a:prstGeom>
          <a:noFill/>
          <a:ln>
            <a:noFill/>
          </a:ln>
        </p:spPr>
        <p:style>
          <a:lnRef idx="0"/>
          <a:fillRef idx="0"/>
          <a:effectRef idx="0"/>
          <a:fontRef idx="minor"/>
        </p:style>
      </p:sp>
      <p:sp>
        <p:nvSpPr>
          <p:cNvPr id="249" name="CustomShape 5"/>
          <p:cNvSpPr/>
          <p:nvPr/>
        </p:nvSpPr>
        <p:spPr>
          <a:xfrm>
            <a:off x="0" y="0"/>
            <a:ext cx="12191760" cy="360"/>
          </a:xfrm>
          <a:prstGeom prst="rect">
            <a:avLst/>
          </a:prstGeom>
          <a:noFill/>
          <a:ln>
            <a:noFill/>
          </a:ln>
        </p:spPr>
        <p:style>
          <a:lnRef idx="0"/>
          <a:fillRef idx="0"/>
          <a:effectRef idx="0"/>
          <a:fontRef idx="minor"/>
        </p:style>
      </p:sp>
      <p:sp>
        <p:nvSpPr>
          <p:cNvPr id="250" name="CustomShape 6"/>
          <p:cNvSpPr/>
          <p:nvPr/>
        </p:nvSpPr>
        <p:spPr>
          <a:xfrm>
            <a:off x="0" y="0"/>
            <a:ext cx="23120280" cy="45360"/>
          </a:xfrm>
          <a:prstGeom prst="rect">
            <a:avLst/>
          </a:prstGeom>
          <a:noFill/>
          <a:ln>
            <a:noFill/>
          </a:ln>
        </p:spPr>
        <p:style>
          <a:lnRef idx="0"/>
          <a:fillRef idx="0"/>
          <a:effectRef idx="0"/>
          <a:fontRef idx="minor"/>
        </p:style>
      </p:sp>
      <p:pic>
        <p:nvPicPr>
          <p:cNvPr id="251" name="Picture 1" descr=""/>
          <p:cNvPicPr/>
          <p:nvPr/>
        </p:nvPicPr>
        <p:blipFill>
          <a:blip r:embed="rId2"/>
          <a:stretch/>
        </p:blipFill>
        <p:spPr>
          <a:xfrm>
            <a:off x="38880" y="735840"/>
            <a:ext cx="11633400" cy="4830120"/>
          </a:xfrm>
          <a:prstGeom prst="rect">
            <a:avLst/>
          </a:prstGeom>
          <a:ln>
            <a:noFill/>
          </a:ln>
        </p:spPr>
      </p:pic>
    </p:spTree>
  </p:cSld>
  <p:transition spd="med">
    <p:fade/>
  </p:transition>
  <p:timing>
    <p:tnLst>
      <p:par>
        <p:cTn id="55" dur="indefinite" restart="never" nodeType="tmRoot">
          <p:childTnLst>
            <p:seq>
              <p:cTn id="56" nodeType="mainSeq"/>
              <p:prevCondLst>
                <p:cond delay="0" evt="onPrev">
                  <p:tgtEl>
                    <p:sldTgt/>
                  </p:tgtEl>
                </p:cond>
              </p:prevCondLst>
              <p:nextCondLst>
                <p:cond delay="0" evt="onNext">
                  <p:tgtEl>
                    <p:sldTgt/>
                  </p:tgtEl>
                </p:cond>
              </p:nextCondLst>
            </p:seq>
          </p:childTnLst>
        </p:cTn>
      </p:par>
    </p:tnLst>
  </p:timing>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52" name="图片 3" descr=""/>
          <p:cNvPicPr/>
          <p:nvPr/>
        </p:nvPicPr>
        <p:blipFill>
          <a:blip r:embed="rId1">
            <a:lum bright="70000" contrast="-70000"/>
          </a:blip>
          <a:stretch/>
        </p:blipFill>
        <p:spPr>
          <a:xfrm>
            <a:off x="10900080" y="5566320"/>
            <a:ext cx="1291320" cy="1291320"/>
          </a:xfrm>
          <a:prstGeom prst="rect">
            <a:avLst/>
          </a:prstGeom>
          <a:ln>
            <a:noFill/>
          </a:ln>
        </p:spPr>
      </p:pic>
      <p:sp>
        <p:nvSpPr>
          <p:cNvPr id="253" name="TextShape 1"/>
          <p:cNvSpPr txBox="1"/>
          <p:nvPr/>
        </p:nvSpPr>
        <p:spPr>
          <a:xfrm>
            <a:off x="0" y="252360"/>
            <a:ext cx="11178720" cy="4350960"/>
          </a:xfrm>
          <a:prstGeom prst="rect">
            <a:avLst/>
          </a:prstGeom>
          <a:noFill/>
          <a:ln>
            <a:noFill/>
          </a:ln>
        </p:spPr>
        <p:txBody>
          <a:bodyPr/>
          <a:p>
            <a:pPr marL="343080" indent="-342720">
              <a:lnSpc>
                <a:spcPct val="150000"/>
              </a:lnSpc>
              <a:spcBef>
                <a:spcPts val="1001"/>
              </a:spcBef>
              <a:buClr>
                <a:srgbClr val="b01513"/>
              </a:buClr>
              <a:buSzPct val="80000"/>
              <a:buFont typeface="Wingdings 3" charset="2"/>
              <a:buChar char=""/>
            </a:pPr>
            <a:r>
              <a:rPr b="0" lang="zh-CN" sz="2400" spc="-1" strike="noStrike">
                <a:solidFill>
                  <a:srgbClr val="404040"/>
                </a:solidFill>
                <a:uFill>
                  <a:solidFill>
                    <a:srgbClr val="ffffff"/>
                  </a:solidFill>
                </a:uFill>
                <a:latin typeface="仿宋"/>
                <a:ea typeface="仿宋"/>
              </a:rPr>
              <a:t>6</a:t>
            </a:r>
            <a:r>
              <a:rPr b="0" lang="zh-CN" sz="2400" spc="-1" strike="noStrike">
                <a:solidFill>
                  <a:srgbClr val="404040"/>
                </a:solidFill>
                <a:uFill>
                  <a:solidFill>
                    <a:srgbClr val="ffffff"/>
                  </a:solidFill>
                </a:uFill>
                <a:latin typeface="仿宋"/>
                <a:ea typeface="仿宋"/>
              </a:rPr>
              <a:t>、工作时间</a:t>
            </a:r>
            <a:endParaRPr b="0" lang="zh-CN" sz="2400" spc="-1" strike="noStrike">
              <a:solidFill>
                <a:srgbClr val="404040"/>
              </a:solidFill>
              <a:uFill>
                <a:solidFill>
                  <a:srgbClr val="ffffff"/>
                </a:solidFill>
              </a:uFill>
              <a:latin typeface="Century Gothic"/>
            </a:endParaRPr>
          </a:p>
          <a:p>
            <a:pPr>
              <a:lnSpc>
                <a:spcPct val="150000"/>
              </a:lnSpc>
              <a:spcBef>
                <a:spcPts val="1001"/>
              </a:spcBef>
            </a:pPr>
            <a:endParaRPr b="0" lang="zh-CN" sz="2400" spc="-1" strike="noStrike">
              <a:solidFill>
                <a:srgbClr val="404040"/>
              </a:solidFill>
              <a:uFill>
                <a:solidFill>
                  <a:srgbClr val="ffffff"/>
                </a:solidFill>
              </a:uFill>
              <a:latin typeface="Century Gothic"/>
            </a:endParaRPr>
          </a:p>
          <a:p>
            <a:pPr>
              <a:lnSpc>
                <a:spcPct val="150000"/>
              </a:lnSpc>
              <a:spcBef>
                <a:spcPts val="1001"/>
              </a:spcBef>
            </a:pPr>
            <a:endParaRPr b="0" lang="zh-CN" sz="2400" spc="-1" strike="noStrike">
              <a:solidFill>
                <a:srgbClr val="404040"/>
              </a:solidFill>
              <a:uFill>
                <a:solidFill>
                  <a:srgbClr val="ffffff"/>
                </a:solidFill>
              </a:uFill>
              <a:latin typeface="Century Gothic"/>
            </a:endParaRPr>
          </a:p>
          <a:p>
            <a:pPr>
              <a:lnSpc>
                <a:spcPct val="150000"/>
              </a:lnSpc>
              <a:spcBef>
                <a:spcPts val="1001"/>
              </a:spcBef>
            </a:pPr>
            <a:endParaRPr b="0" lang="zh-CN" sz="2400" spc="-1" strike="noStrike">
              <a:solidFill>
                <a:srgbClr val="404040"/>
              </a:solidFill>
              <a:uFill>
                <a:solidFill>
                  <a:srgbClr val="ffffff"/>
                </a:solidFill>
              </a:uFill>
              <a:latin typeface="Century Gothic"/>
            </a:endParaRPr>
          </a:p>
          <a:p>
            <a:pPr>
              <a:lnSpc>
                <a:spcPct val="150000"/>
              </a:lnSpc>
              <a:spcBef>
                <a:spcPts val="1001"/>
              </a:spcBef>
            </a:pPr>
            <a:endParaRPr b="0" lang="zh-CN" sz="2400" spc="-1" strike="noStrike">
              <a:solidFill>
                <a:srgbClr val="404040"/>
              </a:solidFill>
              <a:uFill>
                <a:solidFill>
                  <a:srgbClr val="ffffff"/>
                </a:solidFill>
              </a:uFill>
              <a:latin typeface="Century Gothic"/>
            </a:endParaRPr>
          </a:p>
          <a:p>
            <a:pPr>
              <a:lnSpc>
                <a:spcPct val="150000"/>
              </a:lnSpc>
              <a:spcBef>
                <a:spcPts val="1001"/>
              </a:spcBef>
            </a:pPr>
            <a:endParaRPr b="0" lang="zh-CN" sz="2400" spc="-1" strike="noStrike">
              <a:solidFill>
                <a:srgbClr val="404040"/>
              </a:solidFill>
              <a:uFill>
                <a:solidFill>
                  <a:srgbClr val="ffffff"/>
                </a:solidFill>
              </a:uFill>
              <a:latin typeface="Century Gothic"/>
            </a:endParaRPr>
          </a:p>
          <a:p>
            <a:pPr>
              <a:lnSpc>
                <a:spcPct val="150000"/>
              </a:lnSpc>
              <a:spcBef>
                <a:spcPts val="1001"/>
              </a:spcBef>
            </a:pPr>
            <a:endParaRPr b="0" lang="zh-CN" sz="2400" spc="-1" strike="noStrike">
              <a:solidFill>
                <a:srgbClr val="404040"/>
              </a:solidFill>
              <a:uFill>
                <a:solidFill>
                  <a:srgbClr val="ffffff"/>
                </a:solidFill>
              </a:uFill>
              <a:latin typeface="Century Gothic"/>
            </a:endParaRPr>
          </a:p>
          <a:p>
            <a:pPr>
              <a:lnSpc>
                <a:spcPct val="150000"/>
              </a:lnSpc>
              <a:spcBef>
                <a:spcPts val="1001"/>
              </a:spcBef>
            </a:pPr>
            <a:endParaRPr b="0" lang="zh-CN" sz="2400" spc="-1" strike="noStrike">
              <a:solidFill>
                <a:srgbClr val="404040"/>
              </a:solidFill>
              <a:uFill>
                <a:solidFill>
                  <a:srgbClr val="ffffff"/>
                </a:solidFill>
              </a:uFill>
              <a:latin typeface="Century Gothic"/>
            </a:endParaRPr>
          </a:p>
          <a:p>
            <a:pPr marL="343080" indent="-342720">
              <a:lnSpc>
                <a:spcPct val="150000"/>
              </a:lnSpc>
              <a:spcBef>
                <a:spcPts val="1001"/>
              </a:spcBef>
              <a:buClr>
                <a:srgbClr val="b01513"/>
              </a:buClr>
              <a:buSzPct val="80000"/>
              <a:buFont typeface="Wingdings 3" charset="2"/>
              <a:buChar char=""/>
            </a:pPr>
            <a:r>
              <a:rPr b="0" lang="zh-CN" sz="2400" spc="-1" strike="noStrike">
                <a:solidFill>
                  <a:srgbClr val="404040"/>
                </a:solidFill>
                <a:uFill>
                  <a:solidFill>
                    <a:srgbClr val="ffffff"/>
                  </a:solidFill>
                </a:uFill>
                <a:latin typeface="仿宋"/>
                <a:ea typeface="仿宋"/>
              </a:rPr>
              <a:t>工作时间在</a:t>
            </a:r>
            <a:r>
              <a:rPr b="0" lang="zh-CN" sz="2400" spc="-1" strike="noStrike">
                <a:solidFill>
                  <a:srgbClr val="404040"/>
                </a:solidFill>
                <a:uFill>
                  <a:solidFill>
                    <a:srgbClr val="ffffff"/>
                  </a:solidFill>
                </a:uFill>
                <a:latin typeface="仿宋"/>
                <a:ea typeface="仿宋"/>
              </a:rPr>
              <a:t>3</a:t>
            </a:r>
            <a:r>
              <a:rPr b="0" lang="zh-CN" sz="2400" spc="-1" strike="noStrike">
                <a:solidFill>
                  <a:srgbClr val="404040"/>
                </a:solidFill>
                <a:uFill>
                  <a:solidFill>
                    <a:srgbClr val="ffffff"/>
                  </a:solidFill>
                </a:uFill>
                <a:latin typeface="仿宋"/>
                <a:ea typeface="仿宋"/>
              </a:rPr>
              <a:t>年以下的用户发起借款较多。</a:t>
            </a:r>
            <a:endParaRPr b="0" lang="zh-CN" sz="2400" spc="-1" strike="noStrike">
              <a:solidFill>
                <a:srgbClr val="404040"/>
              </a:solidFill>
              <a:uFill>
                <a:solidFill>
                  <a:srgbClr val="ffffff"/>
                </a:solidFill>
              </a:uFill>
              <a:latin typeface="Century Gothic"/>
            </a:endParaRPr>
          </a:p>
        </p:txBody>
      </p:sp>
      <p:sp>
        <p:nvSpPr>
          <p:cNvPr id="254" name="CustomShape 2"/>
          <p:cNvSpPr/>
          <p:nvPr/>
        </p:nvSpPr>
        <p:spPr>
          <a:xfrm>
            <a:off x="5969520" y="3244320"/>
            <a:ext cx="252720" cy="36468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800" spc="-1" strike="noStrike">
                <a:solidFill>
                  <a:srgbClr val="000000"/>
                </a:solidFill>
                <a:uFill>
                  <a:solidFill>
                    <a:srgbClr val="ffffff"/>
                  </a:solidFill>
                </a:uFill>
                <a:latin typeface="Century Gothic"/>
              </a:rPr>
              <a:t> </a:t>
            </a:r>
            <a:endParaRPr b="0" lang="en-US" sz="1800" spc="-1" strike="noStrike">
              <a:solidFill>
                <a:srgbClr val="000000"/>
              </a:solidFill>
              <a:uFill>
                <a:solidFill>
                  <a:srgbClr val="ffffff"/>
                </a:solidFill>
              </a:uFill>
              <a:latin typeface="Arial"/>
            </a:endParaRPr>
          </a:p>
        </p:txBody>
      </p:sp>
      <p:sp>
        <p:nvSpPr>
          <p:cNvPr id="255" name="CustomShape 3"/>
          <p:cNvSpPr/>
          <p:nvPr/>
        </p:nvSpPr>
        <p:spPr>
          <a:xfrm>
            <a:off x="0" y="0"/>
            <a:ext cx="12191760" cy="360"/>
          </a:xfrm>
          <a:prstGeom prst="rect">
            <a:avLst/>
          </a:prstGeom>
          <a:noFill/>
          <a:ln>
            <a:noFill/>
          </a:ln>
        </p:spPr>
        <p:style>
          <a:lnRef idx="0"/>
          <a:fillRef idx="0"/>
          <a:effectRef idx="0"/>
          <a:fontRef idx="minor"/>
        </p:style>
      </p:sp>
      <p:sp>
        <p:nvSpPr>
          <p:cNvPr id="256" name="CustomShape 4"/>
          <p:cNvSpPr/>
          <p:nvPr/>
        </p:nvSpPr>
        <p:spPr>
          <a:xfrm>
            <a:off x="2537280" y="1517760"/>
            <a:ext cx="12191760" cy="360"/>
          </a:xfrm>
          <a:prstGeom prst="rect">
            <a:avLst/>
          </a:prstGeom>
          <a:noFill/>
          <a:ln>
            <a:noFill/>
          </a:ln>
        </p:spPr>
        <p:style>
          <a:lnRef idx="0"/>
          <a:fillRef idx="0"/>
          <a:effectRef idx="0"/>
          <a:fontRef idx="minor"/>
        </p:style>
      </p:sp>
      <p:sp>
        <p:nvSpPr>
          <p:cNvPr id="257" name="CustomShape 5"/>
          <p:cNvSpPr/>
          <p:nvPr/>
        </p:nvSpPr>
        <p:spPr>
          <a:xfrm>
            <a:off x="0" y="0"/>
            <a:ext cx="12191760" cy="360"/>
          </a:xfrm>
          <a:prstGeom prst="rect">
            <a:avLst/>
          </a:prstGeom>
          <a:noFill/>
          <a:ln>
            <a:noFill/>
          </a:ln>
        </p:spPr>
        <p:style>
          <a:lnRef idx="0"/>
          <a:fillRef idx="0"/>
          <a:effectRef idx="0"/>
          <a:fontRef idx="minor"/>
        </p:style>
      </p:sp>
      <p:graphicFrame>
        <p:nvGraphicFramePr>
          <p:cNvPr id="258" name="Table 6"/>
          <p:cNvGraphicFramePr/>
          <p:nvPr/>
        </p:nvGraphicFramePr>
        <p:xfrm>
          <a:off x="1918800" y="1287720"/>
          <a:ext cx="8139240" cy="3939840"/>
        </p:xfrm>
        <a:graphic>
          <a:graphicData uri="http://schemas.openxmlformats.org/drawingml/2006/table">
            <a:tbl>
              <a:tblPr/>
              <a:tblGrid>
                <a:gridCol w="2931120"/>
                <a:gridCol w="2603880"/>
                <a:gridCol w="2604240"/>
              </a:tblGrid>
              <a:tr h="656640">
                <a:tc>
                  <a:txBody>
                    <a:bodyPr lIns="68400" rIns="68400" tIns="0" bIns="0" anchor="ctr"/>
                    <a:p>
                      <a:pPr marL="39240" algn="ctr">
                        <a:lnSpc>
                          <a:spcPct val="100000"/>
                        </a:lnSpc>
                      </a:pPr>
                      <a:r>
                        <a:rPr b="1" lang="en-US" sz="2400" spc="-1" strike="noStrike">
                          <a:solidFill>
                            <a:srgbClr val="ffffff"/>
                          </a:solidFill>
                          <a:uFill>
                            <a:solidFill>
                              <a:srgbClr val="ffffff"/>
                            </a:solidFill>
                          </a:uFill>
                          <a:latin typeface="Century Gothic"/>
                        </a:rPr>
                        <a:t>参与工作时间</a:t>
                      </a:r>
                      <a:endParaRPr b="0" lang="en-US" sz="2400" spc="-1" strike="noStrike">
                        <a:solidFill>
                          <a:srgbClr val="000000"/>
                        </a:solidFill>
                        <a:uFill>
                          <a:solidFill>
                            <a:srgbClr val="ffffff"/>
                          </a:solidFill>
                        </a:uFill>
                        <a:latin typeface="Arial"/>
                      </a:endParaRPr>
                    </a:p>
                  </a:txBody>
                  <a:tcPr marL="68400" marR="68400">
                    <a:lnL w="12240">
                      <a:solidFill>
                        <a:srgbClr val="ffffff"/>
                      </a:solidFill>
                    </a:lnL>
                    <a:lnR w="12240">
                      <a:solidFill>
                        <a:srgbClr val="ffffff"/>
                      </a:solidFill>
                    </a:lnR>
                    <a:lnT w="12240">
                      <a:solidFill>
                        <a:srgbClr val="ffffff"/>
                      </a:solidFill>
                    </a:lnT>
                    <a:lnB w="38160">
                      <a:solidFill>
                        <a:srgbClr val="ffffff"/>
                      </a:solidFill>
                    </a:lnB>
                    <a:solidFill>
                      <a:srgbClr val="b01513"/>
                    </a:solidFill>
                  </a:tcPr>
                </a:tc>
                <a:tc>
                  <a:txBody>
                    <a:bodyPr lIns="68400" rIns="68400" tIns="0" bIns="0" anchor="ctr"/>
                    <a:p>
                      <a:pPr marL="39240" algn="ctr">
                        <a:lnSpc>
                          <a:spcPct val="100000"/>
                        </a:lnSpc>
                      </a:pPr>
                      <a:r>
                        <a:rPr b="1" lang="en-US" sz="2400" spc="-1" strike="noStrike">
                          <a:solidFill>
                            <a:srgbClr val="ffffff"/>
                          </a:solidFill>
                          <a:uFill>
                            <a:solidFill>
                              <a:srgbClr val="ffffff"/>
                            </a:solidFill>
                          </a:uFill>
                          <a:latin typeface="Century Gothic"/>
                        </a:rPr>
                        <a:t>借款用户数量</a:t>
                      </a:r>
                      <a:endParaRPr b="0" lang="en-US" sz="2400" spc="-1" strike="noStrike">
                        <a:solidFill>
                          <a:srgbClr val="000000"/>
                        </a:solidFill>
                        <a:uFill>
                          <a:solidFill>
                            <a:srgbClr val="ffffff"/>
                          </a:solidFill>
                        </a:uFill>
                        <a:latin typeface="Arial"/>
                      </a:endParaRPr>
                    </a:p>
                  </a:txBody>
                  <a:tcPr marL="68400" marR="68400">
                    <a:lnL w="12240">
                      <a:solidFill>
                        <a:srgbClr val="ffffff"/>
                      </a:solidFill>
                    </a:lnL>
                    <a:lnR w="12240">
                      <a:solidFill>
                        <a:srgbClr val="ffffff"/>
                      </a:solidFill>
                    </a:lnR>
                    <a:lnT w="12240">
                      <a:solidFill>
                        <a:srgbClr val="ffffff"/>
                      </a:solidFill>
                    </a:lnT>
                    <a:lnB w="38160">
                      <a:solidFill>
                        <a:srgbClr val="ffffff"/>
                      </a:solidFill>
                    </a:lnB>
                    <a:solidFill>
                      <a:srgbClr val="b01513"/>
                    </a:solidFill>
                  </a:tcPr>
                </a:tc>
                <a:tc>
                  <a:txBody>
                    <a:bodyPr lIns="68400" rIns="68400" tIns="0" bIns="0" anchor="ctr"/>
                    <a:p>
                      <a:pPr marL="39240" algn="ctr">
                        <a:lnSpc>
                          <a:spcPct val="100000"/>
                        </a:lnSpc>
                      </a:pPr>
                      <a:r>
                        <a:rPr b="1" lang="en-US" sz="2400" spc="-1" strike="noStrike">
                          <a:solidFill>
                            <a:srgbClr val="ffffff"/>
                          </a:solidFill>
                          <a:uFill>
                            <a:solidFill>
                              <a:srgbClr val="ffffff"/>
                            </a:solidFill>
                          </a:uFill>
                          <a:latin typeface="Century Gothic"/>
                        </a:rPr>
                        <a:t>所占百分比</a:t>
                      </a:r>
                      <a:endParaRPr b="0" lang="en-US" sz="2400" spc="-1" strike="noStrike">
                        <a:solidFill>
                          <a:srgbClr val="000000"/>
                        </a:solidFill>
                        <a:uFill>
                          <a:solidFill>
                            <a:srgbClr val="ffffff"/>
                          </a:solidFill>
                        </a:uFill>
                        <a:latin typeface="Arial"/>
                      </a:endParaRPr>
                    </a:p>
                  </a:txBody>
                  <a:tcPr marL="68400" marR="68400">
                    <a:lnL w="12240">
                      <a:solidFill>
                        <a:srgbClr val="ffffff"/>
                      </a:solidFill>
                    </a:lnL>
                    <a:lnR w="12240">
                      <a:solidFill>
                        <a:srgbClr val="ffffff"/>
                      </a:solidFill>
                    </a:lnR>
                    <a:lnT w="12240">
                      <a:solidFill>
                        <a:srgbClr val="ffffff"/>
                      </a:solidFill>
                    </a:lnT>
                    <a:lnB w="38160">
                      <a:solidFill>
                        <a:srgbClr val="ffffff"/>
                      </a:solidFill>
                    </a:lnB>
                    <a:solidFill>
                      <a:srgbClr val="b01513"/>
                    </a:solidFill>
                  </a:tcPr>
                </a:tc>
              </a:tr>
              <a:tr h="656640">
                <a:tc>
                  <a:txBody>
                    <a:bodyPr lIns="68400" rIns="68400" tIns="0" bIns="0" anchor="ctr"/>
                    <a:p>
                      <a:pPr marL="39240" algn="ctr">
                        <a:lnSpc>
                          <a:spcPct val="100000"/>
                        </a:lnSpc>
                      </a:pPr>
                      <a:r>
                        <a:rPr b="1" lang="en-US" sz="2400" spc="-1" strike="noStrike">
                          <a:solidFill>
                            <a:srgbClr val="ffffff"/>
                          </a:solidFill>
                          <a:uFill>
                            <a:solidFill>
                              <a:srgbClr val="ffffff"/>
                            </a:solidFill>
                          </a:uFill>
                          <a:latin typeface="Century Gothic"/>
                        </a:rPr>
                        <a:t>未填写</a:t>
                      </a:r>
                      <a:endParaRPr b="0" lang="en-US" sz="2400" spc="-1" strike="noStrike">
                        <a:solidFill>
                          <a:srgbClr val="000000"/>
                        </a:solidFill>
                        <a:uFill>
                          <a:solidFill>
                            <a:srgbClr val="ffffff"/>
                          </a:solidFill>
                        </a:uFill>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b01513"/>
                    </a:solidFill>
                  </a:tcPr>
                </a:tc>
                <a:tc>
                  <a:txBody>
                    <a:bodyPr lIns="68400" rIns="68400" tIns="0" bIns="0" anchor="ctr"/>
                    <a:p>
                      <a:pPr marL="39240" algn="ctr">
                        <a:lnSpc>
                          <a:spcPct val="100000"/>
                        </a:lnSpc>
                      </a:pPr>
                      <a:r>
                        <a:rPr b="0" lang="en-US" sz="2400" spc="-1" strike="noStrike">
                          <a:solidFill>
                            <a:srgbClr val="000000"/>
                          </a:solidFill>
                          <a:uFill>
                            <a:solidFill>
                              <a:srgbClr val="ffffff"/>
                            </a:solidFill>
                          </a:uFill>
                          <a:latin typeface="Century Gothic"/>
                        </a:rPr>
                        <a:t>14</a:t>
                      </a:r>
                      <a:endParaRPr b="0" lang="en-US" sz="2400" spc="-1" strike="noStrike">
                        <a:solidFill>
                          <a:srgbClr val="000000"/>
                        </a:solidFill>
                        <a:uFill>
                          <a:solidFill>
                            <a:srgbClr val="ffffff"/>
                          </a:solidFill>
                        </a:uFill>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e3cccc"/>
                    </a:solidFill>
                  </a:tcPr>
                </a:tc>
                <a:tc>
                  <a:txBody>
                    <a:bodyPr lIns="68400" rIns="68400" tIns="0" bIns="0" anchor="ctr"/>
                    <a:p>
                      <a:pPr marL="39240" algn="ctr">
                        <a:lnSpc>
                          <a:spcPct val="100000"/>
                        </a:lnSpc>
                      </a:pPr>
                      <a:r>
                        <a:rPr b="0" lang="en-US" sz="2400" spc="-1" strike="noStrike">
                          <a:solidFill>
                            <a:srgbClr val="000000"/>
                          </a:solidFill>
                          <a:uFill>
                            <a:solidFill>
                              <a:srgbClr val="ffffff"/>
                            </a:solidFill>
                          </a:uFill>
                          <a:latin typeface="Century Gothic"/>
                        </a:rPr>
                        <a:t>0.04%</a:t>
                      </a:r>
                      <a:endParaRPr b="0" lang="en-US" sz="2400" spc="-1" strike="noStrike">
                        <a:solidFill>
                          <a:srgbClr val="000000"/>
                        </a:solidFill>
                        <a:uFill>
                          <a:solidFill>
                            <a:srgbClr val="ffffff"/>
                          </a:solidFill>
                        </a:uFill>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e3cccc"/>
                    </a:solidFill>
                  </a:tcPr>
                </a:tc>
              </a:tr>
              <a:tr h="656640">
                <a:tc>
                  <a:txBody>
                    <a:bodyPr lIns="68400" rIns="68400" tIns="0" bIns="0" anchor="ctr"/>
                    <a:p>
                      <a:pPr marL="39240" algn="ctr">
                        <a:lnSpc>
                          <a:spcPct val="100000"/>
                        </a:lnSpc>
                      </a:pPr>
                      <a:r>
                        <a:rPr b="1" lang="en-US" sz="2400" spc="-1" strike="noStrike">
                          <a:solidFill>
                            <a:srgbClr val="ffffff"/>
                          </a:solidFill>
                          <a:uFill>
                            <a:solidFill>
                              <a:srgbClr val="ffffff"/>
                            </a:solidFill>
                          </a:uFill>
                          <a:latin typeface="Century Gothic"/>
                        </a:rPr>
                        <a:t>1</a:t>
                      </a:r>
                      <a:r>
                        <a:rPr b="1" lang="en-US" sz="2400" spc="-1" strike="noStrike">
                          <a:solidFill>
                            <a:srgbClr val="ffffff"/>
                          </a:solidFill>
                          <a:uFill>
                            <a:solidFill>
                              <a:srgbClr val="ffffff"/>
                            </a:solidFill>
                          </a:uFill>
                          <a:latin typeface="Century Gothic"/>
                        </a:rPr>
                        <a:t>年（含）以下</a:t>
                      </a:r>
                      <a:endParaRPr b="0" lang="en-US" sz="2400" spc="-1" strike="noStrike">
                        <a:solidFill>
                          <a:srgbClr val="000000"/>
                        </a:solidFill>
                        <a:uFill>
                          <a:solidFill>
                            <a:srgbClr val="ffffff"/>
                          </a:solidFill>
                        </a:uFill>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b01513"/>
                    </a:solidFill>
                  </a:tcPr>
                </a:tc>
                <a:tc>
                  <a:txBody>
                    <a:bodyPr lIns="68400" rIns="68400" tIns="0" bIns="0" anchor="ctr"/>
                    <a:p>
                      <a:pPr marL="39240" algn="ctr">
                        <a:lnSpc>
                          <a:spcPct val="100000"/>
                        </a:lnSpc>
                      </a:pPr>
                      <a:r>
                        <a:rPr b="0" lang="en-US" sz="2400" spc="-1" strike="noStrike">
                          <a:solidFill>
                            <a:srgbClr val="000000"/>
                          </a:solidFill>
                          <a:uFill>
                            <a:solidFill>
                              <a:srgbClr val="ffffff"/>
                            </a:solidFill>
                          </a:uFill>
                          <a:latin typeface="Century Gothic"/>
                        </a:rPr>
                        <a:t>11590</a:t>
                      </a:r>
                      <a:endParaRPr b="0" lang="en-US" sz="2400" spc="-1" strike="noStrike">
                        <a:solidFill>
                          <a:srgbClr val="000000"/>
                        </a:solidFill>
                        <a:uFill>
                          <a:solidFill>
                            <a:srgbClr val="ffffff"/>
                          </a:solidFill>
                        </a:uFill>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f1e7e7"/>
                    </a:solidFill>
                  </a:tcPr>
                </a:tc>
                <a:tc>
                  <a:txBody>
                    <a:bodyPr lIns="68400" rIns="68400" tIns="0" bIns="0" anchor="ctr"/>
                    <a:p>
                      <a:pPr marL="39240" algn="ctr">
                        <a:lnSpc>
                          <a:spcPct val="100000"/>
                        </a:lnSpc>
                      </a:pPr>
                      <a:r>
                        <a:rPr b="0" lang="en-US" sz="2400" spc="-1" strike="noStrike">
                          <a:solidFill>
                            <a:srgbClr val="000000"/>
                          </a:solidFill>
                          <a:uFill>
                            <a:solidFill>
                              <a:srgbClr val="ffffff"/>
                            </a:solidFill>
                          </a:uFill>
                          <a:latin typeface="Century Gothic"/>
                        </a:rPr>
                        <a:t>33.70%</a:t>
                      </a:r>
                      <a:endParaRPr b="0" lang="en-US" sz="2400" spc="-1" strike="noStrike">
                        <a:solidFill>
                          <a:srgbClr val="000000"/>
                        </a:solidFill>
                        <a:uFill>
                          <a:solidFill>
                            <a:srgbClr val="ffffff"/>
                          </a:solidFill>
                        </a:uFill>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f1e7e7"/>
                    </a:solidFill>
                  </a:tcPr>
                </a:tc>
              </a:tr>
              <a:tr h="656640">
                <a:tc>
                  <a:txBody>
                    <a:bodyPr lIns="68400" rIns="68400" tIns="0" bIns="0" anchor="ctr"/>
                    <a:p>
                      <a:pPr marL="39240" algn="ctr">
                        <a:lnSpc>
                          <a:spcPct val="100000"/>
                        </a:lnSpc>
                      </a:pPr>
                      <a:r>
                        <a:rPr b="1" lang="en-US" sz="2400" spc="-1" strike="noStrike">
                          <a:solidFill>
                            <a:srgbClr val="ffffff"/>
                          </a:solidFill>
                          <a:uFill>
                            <a:solidFill>
                              <a:srgbClr val="ffffff"/>
                            </a:solidFill>
                          </a:uFill>
                          <a:latin typeface="Century Gothic"/>
                        </a:rPr>
                        <a:t>1-3</a:t>
                      </a:r>
                      <a:r>
                        <a:rPr b="1" lang="en-US" sz="2400" spc="-1" strike="noStrike">
                          <a:solidFill>
                            <a:srgbClr val="ffffff"/>
                          </a:solidFill>
                          <a:uFill>
                            <a:solidFill>
                              <a:srgbClr val="ffffff"/>
                            </a:solidFill>
                          </a:uFill>
                          <a:latin typeface="Century Gothic"/>
                        </a:rPr>
                        <a:t>年（含）</a:t>
                      </a:r>
                      <a:endParaRPr b="0" lang="en-US" sz="2400" spc="-1" strike="noStrike">
                        <a:solidFill>
                          <a:srgbClr val="000000"/>
                        </a:solidFill>
                        <a:uFill>
                          <a:solidFill>
                            <a:srgbClr val="ffffff"/>
                          </a:solidFill>
                        </a:uFill>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b01513"/>
                    </a:solidFill>
                  </a:tcPr>
                </a:tc>
                <a:tc>
                  <a:txBody>
                    <a:bodyPr lIns="68400" rIns="68400" tIns="0" bIns="0" anchor="ctr"/>
                    <a:p>
                      <a:pPr marL="39240" algn="ctr">
                        <a:lnSpc>
                          <a:spcPct val="100000"/>
                        </a:lnSpc>
                      </a:pPr>
                      <a:r>
                        <a:rPr b="0" lang="en-US" sz="2400" spc="-1" strike="noStrike">
                          <a:solidFill>
                            <a:srgbClr val="000000"/>
                          </a:solidFill>
                          <a:uFill>
                            <a:solidFill>
                              <a:srgbClr val="ffffff"/>
                            </a:solidFill>
                          </a:uFill>
                          <a:latin typeface="Century Gothic"/>
                        </a:rPr>
                        <a:t>11321</a:t>
                      </a:r>
                      <a:endParaRPr b="0" lang="en-US" sz="2400" spc="-1" strike="noStrike">
                        <a:solidFill>
                          <a:srgbClr val="000000"/>
                        </a:solidFill>
                        <a:uFill>
                          <a:solidFill>
                            <a:srgbClr val="ffffff"/>
                          </a:solidFill>
                        </a:uFill>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e3cccc"/>
                    </a:solidFill>
                  </a:tcPr>
                </a:tc>
                <a:tc>
                  <a:txBody>
                    <a:bodyPr lIns="68400" rIns="68400" tIns="0" bIns="0" anchor="ctr"/>
                    <a:p>
                      <a:pPr marL="39240" algn="ctr">
                        <a:lnSpc>
                          <a:spcPct val="100000"/>
                        </a:lnSpc>
                      </a:pPr>
                      <a:r>
                        <a:rPr b="0" lang="en-US" sz="2400" spc="-1" strike="noStrike">
                          <a:solidFill>
                            <a:srgbClr val="000000"/>
                          </a:solidFill>
                          <a:uFill>
                            <a:solidFill>
                              <a:srgbClr val="ffffff"/>
                            </a:solidFill>
                          </a:uFill>
                          <a:latin typeface="Century Gothic"/>
                        </a:rPr>
                        <a:t>32.92%</a:t>
                      </a:r>
                      <a:endParaRPr b="0" lang="en-US" sz="2400" spc="-1" strike="noStrike">
                        <a:solidFill>
                          <a:srgbClr val="000000"/>
                        </a:solidFill>
                        <a:uFill>
                          <a:solidFill>
                            <a:srgbClr val="ffffff"/>
                          </a:solidFill>
                        </a:uFill>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e3cccc"/>
                    </a:solidFill>
                  </a:tcPr>
                </a:tc>
              </a:tr>
              <a:tr h="656640">
                <a:tc>
                  <a:txBody>
                    <a:bodyPr lIns="68400" rIns="68400" tIns="0" bIns="0" anchor="ctr"/>
                    <a:p>
                      <a:pPr marL="39240" algn="ctr">
                        <a:lnSpc>
                          <a:spcPct val="100000"/>
                        </a:lnSpc>
                      </a:pPr>
                      <a:r>
                        <a:rPr b="1" lang="en-US" sz="2400" spc="-1" strike="noStrike">
                          <a:solidFill>
                            <a:srgbClr val="ffffff"/>
                          </a:solidFill>
                          <a:uFill>
                            <a:solidFill>
                              <a:srgbClr val="ffffff"/>
                            </a:solidFill>
                          </a:uFill>
                          <a:latin typeface="Century Gothic"/>
                        </a:rPr>
                        <a:t>3-5</a:t>
                      </a:r>
                      <a:r>
                        <a:rPr b="1" lang="en-US" sz="2400" spc="-1" strike="noStrike">
                          <a:solidFill>
                            <a:srgbClr val="ffffff"/>
                          </a:solidFill>
                          <a:uFill>
                            <a:solidFill>
                              <a:srgbClr val="ffffff"/>
                            </a:solidFill>
                          </a:uFill>
                          <a:latin typeface="Century Gothic"/>
                        </a:rPr>
                        <a:t>年（含）</a:t>
                      </a:r>
                      <a:endParaRPr b="0" lang="en-US" sz="2400" spc="-1" strike="noStrike">
                        <a:solidFill>
                          <a:srgbClr val="000000"/>
                        </a:solidFill>
                        <a:uFill>
                          <a:solidFill>
                            <a:srgbClr val="ffffff"/>
                          </a:solidFill>
                        </a:uFill>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b01513"/>
                    </a:solidFill>
                  </a:tcPr>
                </a:tc>
                <a:tc>
                  <a:txBody>
                    <a:bodyPr lIns="68400" rIns="68400" tIns="0" bIns="0" anchor="ctr"/>
                    <a:p>
                      <a:pPr marL="39240" algn="ctr">
                        <a:lnSpc>
                          <a:spcPct val="100000"/>
                        </a:lnSpc>
                      </a:pPr>
                      <a:r>
                        <a:rPr b="0" lang="en-US" sz="2400" spc="-1" strike="noStrike">
                          <a:solidFill>
                            <a:srgbClr val="000000"/>
                          </a:solidFill>
                          <a:uFill>
                            <a:solidFill>
                              <a:srgbClr val="ffffff"/>
                            </a:solidFill>
                          </a:uFill>
                          <a:latin typeface="Century Gothic"/>
                        </a:rPr>
                        <a:t>3570</a:t>
                      </a:r>
                      <a:endParaRPr b="0" lang="en-US" sz="2400" spc="-1" strike="noStrike">
                        <a:solidFill>
                          <a:srgbClr val="000000"/>
                        </a:solidFill>
                        <a:uFill>
                          <a:solidFill>
                            <a:srgbClr val="ffffff"/>
                          </a:solidFill>
                        </a:uFill>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f1e7e7"/>
                    </a:solidFill>
                  </a:tcPr>
                </a:tc>
                <a:tc>
                  <a:txBody>
                    <a:bodyPr lIns="68400" rIns="68400" tIns="0" bIns="0" anchor="ctr"/>
                    <a:p>
                      <a:pPr marL="39240" algn="ctr">
                        <a:lnSpc>
                          <a:spcPct val="100000"/>
                        </a:lnSpc>
                      </a:pPr>
                      <a:r>
                        <a:rPr b="0" lang="en-US" sz="2400" spc="-1" strike="noStrike">
                          <a:solidFill>
                            <a:srgbClr val="000000"/>
                          </a:solidFill>
                          <a:uFill>
                            <a:solidFill>
                              <a:srgbClr val="ffffff"/>
                            </a:solidFill>
                          </a:uFill>
                          <a:latin typeface="Century Gothic"/>
                        </a:rPr>
                        <a:t>10.38%</a:t>
                      </a:r>
                      <a:endParaRPr b="0" lang="en-US" sz="2400" spc="-1" strike="noStrike">
                        <a:solidFill>
                          <a:srgbClr val="000000"/>
                        </a:solidFill>
                        <a:uFill>
                          <a:solidFill>
                            <a:srgbClr val="ffffff"/>
                          </a:solidFill>
                        </a:uFill>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f1e7e7"/>
                    </a:solidFill>
                  </a:tcPr>
                </a:tc>
              </a:tr>
              <a:tr h="656640">
                <a:tc>
                  <a:txBody>
                    <a:bodyPr lIns="68400" rIns="68400" tIns="0" bIns="0" anchor="ctr"/>
                    <a:p>
                      <a:pPr marL="39240" algn="ctr">
                        <a:lnSpc>
                          <a:spcPct val="100000"/>
                        </a:lnSpc>
                      </a:pPr>
                      <a:r>
                        <a:rPr b="1" lang="en-US" sz="2400" spc="-1" strike="noStrike">
                          <a:solidFill>
                            <a:srgbClr val="ffffff"/>
                          </a:solidFill>
                          <a:uFill>
                            <a:solidFill>
                              <a:srgbClr val="ffffff"/>
                            </a:solidFill>
                          </a:uFill>
                          <a:latin typeface="Century Gothic"/>
                        </a:rPr>
                        <a:t>5</a:t>
                      </a:r>
                      <a:r>
                        <a:rPr b="1" lang="en-US" sz="2400" spc="-1" strike="noStrike">
                          <a:solidFill>
                            <a:srgbClr val="ffffff"/>
                          </a:solidFill>
                          <a:uFill>
                            <a:solidFill>
                              <a:srgbClr val="ffffff"/>
                            </a:solidFill>
                          </a:uFill>
                          <a:latin typeface="Century Gothic"/>
                        </a:rPr>
                        <a:t>年以上</a:t>
                      </a:r>
                      <a:endParaRPr b="0" lang="en-US" sz="2400" spc="-1" strike="noStrike">
                        <a:solidFill>
                          <a:srgbClr val="000000"/>
                        </a:solidFill>
                        <a:uFill>
                          <a:solidFill>
                            <a:srgbClr val="ffffff"/>
                          </a:solidFill>
                        </a:uFill>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b01513"/>
                    </a:solidFill>
                  </a:tcPr>
                </a:tc>
                <a:tc>
                  <a:txBody>
                    <a:bodyPr lIns="68400" rIns="68400" tIns="0" bIns="0" anchor="ctr"/>
                    <a:p>
                      <a:pPr marL="39240" algn="ctr">
                        <a:lnSpc>
                          <a:spcPct val="100000"/>
                        </a:lnSpc>
                      </a:pPr>
                      <a:r>
                        <a:rPr b="0" lang="en-US" sz="2400" spc="-1" strike="noStrike">
                          <a:solidFill>
                            <a:srgbClr val="000000"/>
                          </a:solidFill>
                          <a:uFill>
                            <a:solidFill>
                              <a:srgbClr val="ffffff"/>
                            </a:solidFill>
                          </a:uFill>
                          <a:latin typeface="Century Gothic"/>
                        </a:rPr>
                        <a:t>4328</a:t>
                      </a:r>
                      <a:endParaRPr b="0" lang="en-US" sz="2400" spc="-1" strike="noStrike">
                        <a:solidFill>
                          <a:srgbClr val="000000"/>
                        </a:solidFill>
                        <a:uFill>
                          <a:solidFill>
                            <a:srgbClr val="ffffff"/>
                          </a:solidFill>
                        </a:uFill>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e3cccc"/>
                    </a:solidFill>
                  </a:tcPr>
                </a:tc>
                <a:tc>
                  <a:txBody>
                    <a:bodyPr lIns="68400" rIns="68400" tIns="0" bIns="0" anchor="ctr"/>
                    <a:p>
                      <a:pPr marL="39240" algn="ctr">
                        <a:lnSpc>
                          <a:spcPct val="100000"/>
                        </a:lnSpc>
                      </a:pPr>
                      <a:r>
                        <a:rPr b="0" lang="en-US" sz="2400" spc="-1" strike="noStrike">
                          <a:solidFill>
                            <a:srgbClr val="000000"/>
                          </a:solidFill>
                          <a:uFill>
                            <a:solidFill>
                              <a:srgbClr val="ffffff"/>
                            </a:solidFill>
                          </a:uFill>
                          <a:latin typeface="Century Gothic"/>
                        </a:rPr>
                        <a:t>12.58%</a:t>
                      </a:r>
                      <a:endParaRPr b="0" lang="en-US" sz="2400" spc="-1" strike="noStrike">
                        <a:solidFill>
                          <a:srgbClr val="000000"/>
                        </a:solidFill>
                        <a:uFill>
                          <a:solidFill>
                            <a:srgbClr val="ffffff"/>
                          </a:solidFill>
                        </a:uFill>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e3cccc"/>
                    </a:solidFill>
                  </a:tcPr>
                </a:tc>
              </a:tr>
            </a:tbl>
          </a:graphicData>
        </a:graphic>
      </p:graphicFrame>
    </p:spTree>
  </p:cSld>
  <p:transition spd="med">
    <p:fade/>
  </p:transition>
  <p:timing>
    <p:tnLst>
      <p:par>
        <p:cTn id="57" dur="indefinite" restart="never" nodeType="tmRoot">
          <p:childTnLst>
            <p:seq>
              <p:cTn id="58" nodeType="mainSeq"/>
              <p:prevCondLst>
                <p:cond delay="0" evt="onPrev">
                  <p:tgtEl>
                    <p:sldTgt/>
                  </p:tgtEl>
                </p:cond>
              </p:prevCondLst>
              <p:nextCondLst>
                <p:cond delay="0" evt="onNext">
                  <p:tgtEl>
                    <p:sldTgt/>
                  </p:tgtEl>
                </p:cond>
              </p:nextCondLst>
            </p:seq>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1" name="TextShape 1"/>
          <p:cNvSpPr txBox="1"/>
          <p:nvPr/>
        </p:nvSpPr>
        <p:spPr>
          <a:xfrm>
            <a:off x="0" y="-92160"/>
            <a:ext cx="10515240" cy="1325160"/>
          </a:xfrm>
          <a:prstGeom prst="rect">
            <a:avLst/>
          </a:prstGeom>
          <a:noFill/>
          <a:ln>
            <a:noFill/>
          </a:ln>
        </p:spPr>
        <p:txBody>
          <a:bodyPr anchor="ctr">
            <a:normAutofit/>
          </a:bodyPr>
          <a:p>
            <a:pPr>
              <a:lnSpc>
                <a:spcPct val="100000"/>
              </a:lnSpc>
            </a:pPr>
            <a:r>
              <a:rPr b="0" lang="zh-CN" sz="3600" spc="-1" strike="noStrike">
                <a:solidFill>
                  <a:srgbClr val="477576"/>
                </a:solidFill>
                <a:uFill>
                  <a:solidFill>
                    <a:srgbClr val="ffffff"/>
                  </a:solidFill>
                </a:uFill>
                <a:latin typeface="黑体"/>
                <a:ea typeface="黑体"/>
              </a:rPr>
              <a:t>中国</a:t>
            </a:r>
            <a:r>
              <a:rPr b="0" lang="zh-CN" sz="3600" spc="-1" strike="noStrike">
                <a:solidFill>
                  <a:srgbClr val="477576"/>
                </a:solidFill>
                <a:uFill>
                  <a:solidFill>
                    <a:srgbClr val="ffffff"/>
                  </a:solidFill>
                </a:uFill>
                <a:latin typeface="黑体"/>
                <a:ea typeface="黑体"/>
              </a:rPr>
              <a:t>P2P</a:t>
            </a:r>
            <a:r>
              <a:rPr b="0" lang="zh-CN" sz="3600" spc="-1" strike="noStrike">
                <a:solidFill>
                  <a:srgbClr val="477576"/>
                </a:solidFill>
                <a:uFill>
                  <a:solidFill>
                    <a:srgbClr val="ffffff"/>
                  </a:solidFill>
                </a:uFill>
                <a:latin typeface="黑体"/>
                <a:ea typeface="黑体"/>
              </a:rPr>
              <a:t>市场</a:t>
            </a:r>
            <a:endParaRPr b="0" lang="zh-CN" sz="3600" spc="-1" strike="noStrike">
              <a:solidFill>
                <a:srgbClr val="000000"/>
              </a:solidFill>
              <a:uFill>
                <a:solidFill>
                  <a:srgbClr val="ffffff"/>
                </a:solidFill>
              </a:uFill>
              <a:latin typeface="Century Gothic"/>
            </a:endParaRPr>
          </a:p>
        </p:txBody>
      </p:sp>
      <p:sp>
        <p:nvSpPr>
          <p:cNvPr id="112" name="TextShape 2"/>
          <p:cNvSpPr txBox="1"/>
          <p:nvPr/>
        </p:nvSpPr>
        <p:spPr>
          <a:xfrm>
            <a:off x="0" y="1233360"/>
            <a:ext cx="6052680" cy="3069720"/>
          </a:xfrm>
          <a:prstGeom prst="rect">
            <a:avLst/>
          </a:prstGeom>
          <a:noFill/>
          <a:ln>
            <a:noFill/>
          </a:ln>
        </p:spPr>
        <p:txBody>
          <a:bodyPr/>
          <a:p>
            <a:pPr marL="343080" indent="-342720">
              <a:lnSpc>
                <a:spcPct val="150000"/>
              </a:lnSpc>
              <a:spcBef>
                <a:spcPts val="1001"/>
              </a:spcBef>
              <a:buClr>
                <a:srgbClr val="b01513"/>
              </a:buClr>
              <a:buSzPct val="80000"/>
              <a:buFont typeface="Wingdings 3" charset="2"/>
              <a:buChar char=""/>
            </a:pPr>
            <a:r>
              <a:rPr b="0" lang="zh-CN" sz="2200" spc="-1" strike="noStrike">
                <a:solidFill>
                  <a:srgbClr val="404040"/>
                </a:solidFill>
                <a:uFill>
                  <a:solidFill>
                    <a:srgbClr val="ffffff"/>
                  </a:solidFill>
                </a:uFill>
                <a:latin typeface="仿宋"/>
                <a:ea typeface="仿宋"/>
              </a:rPr>
              <a:t>国内的</a:t>
            </a:r>
            <a:r>
              <a:rPr b="0" lang="zh-CN" sz="2200" spc="-1" strike="noStrike">
                <a:solidFill>
                  <a:srgbClr val="404040"/>
                </a:solidFill>
                <a:uFill>
                  <a:solidFill>
                    <a:srgbClr val="ffffff"/>
                  </a:solidFill>
                </a:uFill>
                <a:latin typeface="仿宋"/>
                <a:ea typeface="仿宋"/>
              </a:rPr>
              <a:t>P2P</a:t>
            </a:r>
            <a:r>
              <a:rPr b="0" lang="zh-CN" sz="2200" spc="-1" strike="noStrike">
                <a:solidFill>
                  <a:srgbClr val="404040"/>
                </a:solidFill>
                <a:uFill>
                  <a:solidFill>
                    <a:srgbClr val="ffffff"/>
                  </a:solidFill>
                </a:uFill>
                <a:latin typeface="仿宋"/>
                <a:ea typeface="仿宋"/>
              </a:rPr>
              <a:t>网络借贷平台虽然行业起步较晚，但短短几年时间内发展迅速。据悉，</a:t>
            </a:r>
            <a:r>
              <a:rPr b="0" lang="zh-CN" sz="2200" spc="-1" strike="noStrike">
                <a:solidFill>
                  <a:srgbClr val="404040"/>
                </a:solidFill>
                <a:uFill>
                  <a:solidFill>
                    <a:srgbClr val="ffffff"/>
                  </a:solidFill>
                </a:uFill>
                <a:latin typeface="仿宋"/>
                <a:ea typeface="仿宋"/>
              </a:rPr>
              <a:t>2008</a:t>
            </a:r>
            <a:r>
              <a:rPr b="0" lang="zh-CN" sz="2200" spc="-1" strike="noStrike">
                <a:solidFill>
                  <a:srgbClr val="404040"/>
                </a:solidFill>
                <a:uFill>
                  <a:solidFill>
                    <a:srgbClr val="ffffff"/>
                  </a:solidFill>
                </a:uFill>
                <a:latin typeface="仿宋"/>
                <a:ea typeface="仿宋"/>
              </a:rPr>
              <a:t>年以来</a:t>
            </a:r>
            <a:r>
              <a:rPr b="0" lang="zh-CN" sz="2200" spc="-1" strike="noStrike">
                <a:solidFill>
                  <a:srgbClr val="404040"/>
                </a:solidFill>
                <a:uFill>
                  <a:solidFill>
                    <a:srgbClr val="ffffff"/>
                  </a:solidFill>
                </a:uFill>
                <a:latin typeface="仿宋"/>
                <a:ea typeface="仿宋"/>
              </a:rPr>
              <a:t>P2P</a:t>
            </a:r>
            <a:r>
              <a:rPr b="0" lang="zh-CN" sz="2200" spc="-1" strike="noStrike">
                <a:solidFill>
                  <a:srgbClr val="404040"/>
                </a:solidFill>
                <a:uFill>
                  <a:solidFill>
                    <a:srgbClr val="ffffff"/>
                  </a:solidFill>
                </a:uFill>
                <a:latin typeface="仿宋"/>
                <a:ea typeface="仿宋"/>
              </a:rPr>
              <a:t>网络借贷平台数量由十几家大幅增长到将近</a:t>
            </a:r>
            <a:r>
              <a:rPr b="0" lang="zh-CN" sz="2200" spc="-1" strike="noStrike">
                <a:solidFill>
                  <a:srgbClr val="404040"/>
                </a:solidFill>
                <a:uFill>
                  <a:solidFill>
                    <a:srgbClr val="ffffff"/>
                  </a:solidFill>
                </a:uFill>
                <a:latin typeface="仿宋"/>
                <a:ea typeface="仿宋"/>
              </a:rPr>
              <a:t>4000</a:t>
            </a:r>
            <a:r>
              <a:rPr b="0" lang="zh-CN" sz="2200" spc="-1" strike="noStrike">
                <a:solidFill>
                  <a:srgbClr val="404040"/>
                </a:solidFill>
                <a:uFill>
                  <a:solidFill>
                    <a:srgbClr val="ffffff"/>
                  </a:solidFill>
                </a:uFill>
                <a:latin typeface="仿宋"/>
                <a:ea typeface="仿宋"/>
              </a:rPr>
              <a:t>家。</a:t>
            </a:r>
            <a:r>
              <a:rPr b="0" lang="zh-CN" sz="2200" spc="-1" strike="noStrike">
                <a:solidFill>
                  <a:srgbClr val="404040"/>
                </a:solidFill>
                <a:uFill>
                  <a:solidFill>
                    <a:srgbClr val="ffffff"/>
                  </a:solidFill>
                </a:uFill>
                <a:latin typeface="仿宋"/>
                <a:ea typeface="仿宋"/>
              </a:rPr>
              <a:t>2015</a:t>
            </a:r>
            <a:r>
              <a:rPr b="0" lang="zh-CN" sz="2200" spc="-1" strike="noStrike">
                <a:solidFill>
                  <a:srgbClr val="404040"/>
                </a:solidFill>
                <a:uFill>
                  <a:solidFill>
                    <a:srgbClr val="ffffff"/>
                  </a:solidFill>
                </a:uFill>
                <a:latin typeface="仿宋"/>
                <a:ea typeface="仿宋"/>
              </a:rPr>
              <a:t>年，我国</a:t>
            </a:r>
            <a:r>
              <a:rPr b="0" lang="zh-CN" sz="2200" spc="-1" strike="noStrike">
                <a:solidFill>
                  <a:srgbClr val="404040"/>
                </a:solidFill>
                <a:uFill>
                  <a:solidFill>
                    <a:srgbClr val="ffffff"/>
                  </a:solidFill>
                </a:uFill>
                <a:latin typeface="仿宋"/>
                <a:ea typeface="仿宋"/>
              </a:rPr>
              <a:t>P2P</a:t>
            </a:r>
            <a:r>
              <a:rPr b="0" lang="zh-CN" sz="2200" spc="-1" strike="noStrike">
                <a:solidFill>
                  <a:srgbClr val="404040"/>
                </a:solidFill>
                <a:uFill>
                  <a:solidFill>
                    <a:srgbClr val="ffffff"/>
                  </a:solidFill>
                </a:uFill>
                <a:latin typeface="仿宋"/>
                <a:ea typeface="仿宋"/>
              </a:rPr>
              <a:t>网贷平台数量为</a:t>
            </a:r>
            <a:r>
              <a:rPr b="1" lang="zh-CN" sz="2200" spc="-1" strike="noStrike">
                <a:solidFill>
                  <a:srgbClr val="00b0f0"/>
                </a:solidFill>
                <a:uFill>
                  <a:solidFill>
                    <a:srgbClr val="ffffff"/>
                  </a:solidFill>
                </a:uFill>
                <a:latin typeface="仿宋"/>
                <a:ea typeface="仿宋"/>
              </a:rPr>
              <a:t>3844</a:t>
            </a:r>
            <a:r>
              <a:rPr b="0" lang="zh-CN" sz="2200" spc="-1" strike="noStrike">
                <a:solidFill>
                  <a:srgbClr val="404040"/>
                </a:solidFill>
                <a:uFill>
                  <a:solidFill>
                    <a:srgbClr val="ffffff"/>
                  </a:solidFill>
                </a:uFill>
                <a:latin typeface="仿宋"/>
                <a:ea typeface="仿宋"/>
              </a:rPr>
              <a:t>，同比增长</a:t>
            </a:r>
            <a:r>
              <a:rPr b="1" lang="zh-CN" sz="2200" spc="-1" strike="noStrike">
                <a:solidFill>
                  <a:srgbClr val="00b0f0"/>
                </a:solidFill>
                <a:uFill>
                  <a:solidFill>
                    <a:srgbClr val="ffffff"/>
                  </a:solidFill>
                </a:uFill>
                <a:latin typeface="仿宋"/>
                <a:ea typeface="仿宋"/>
              </a:rPr>
              <a:t>107.34%</a:t>
            </a:r>
            <a:r>
              <a:rPr b="0" lang="zh-CN" sz="2200" spc="-1" strike="noStrike">
                <a:solidFill>
                  <a:srgbClr val="404040"/>
                </a:solidFill>
                <a:uFill>
                  <a:solidFill>
                    <a:srgbClr val="ffffff"/>
                  </a:solidFill>
                </a:uFill>
                <a:latin typeface="仿宋"/>
                <a:ea typeface="仿宋"/>
              </a:rPr>
              <a:t>，另外网贷交易规模为</a:t>
            </a:r>
            <a:r>
              <a:rPr b="1" lang="zh-CN" sz="2200" spc="-1" strike="noStrike">
                <a:solidFill>
                  <a:srgbClr val="00b0f0"/>
                </a:solidFill>
                <a:uFill>
                  <a:solidFill>
                    <a:srgbClr val="ffffff"/>
                  </a:solidFill>
                </a:uFill>
                <a:latin typeface="仿宋"/>
                <a:ea typeface="仿宋"/>
              </a:rPr>
              <a:t>10021</a:t>
            </a:r>
            <a:r>
              <a:rPr b="1" lang="zh-CN" sz="2200" spc="-1" strike="noStrike">
                <a:solidFill>
                  <a:srgbClr val="00b0f0"/>
                </a:solidFill>
                <a:uFill>
                  <a:solidFill>
                    <a:srgbClr val="ffffff"/>
                  </a:solidFill>
                </a:uFill>
                <a:latin typeface="仿宋"/>
                <a:ea typeface="仿宋"/>
              </a:rPr>
              <a:t>亿</a:t>
            </a:r>
            <a:r>
              <a:rPr b="0" lang="zh-CN" sz="2200" spc="-1" strike="noStrike">
                <a:solidFill>
                  <a:srgbClr val="404040"/>
                </a:solidFill>
                <a:uFill>
                  <a:solidFill>
                    <a:srgbClr val="ffffff"/>
                  </a:solidFill>
                </a:uFill>
                <a:latin typeface="仿宋"/>
                <a:ea typeface="仿宋"/>
              </a:rPr>
              <a:t>，同比增长</a:t>
            </a:r>
            <a:r>
              <a:rPr b="1" lang="zh-CN" sz="2200" spc="-1" strike="noStrike">
                <a:solidFill>
                  <a:srgbClr val="00b0f0"/>
                </a:solidFill>
                <a:uFill>
                  <a:solidFill>
                    <a:srgbClr val="ffffff"/>
                  </a:solidFill>
                </a:uFill>
                <a:latin typeface="仿宋"/>
                <a:ea typeface="仿宋"/>
              </a:rPr>
              <a:t>228%</a:t>
            </a:r>
            <a:r>
              <a:rPr b="0" lang="zh-CN" sz="2200" spc="-1" strike="noStrike">
                <a:solidFill>
                  <a:srgbClr val="404040"/>
                </a:solidFill>
                <a:uFill>
                  <a:solidFill>
                    <a:srgbClr val="ffffff"/>
                  </a:solidFill>
                </a:uFill>
                <a:latin typeface="仿宋"/>
                <a:ea typeface="仿宋"/>
              </a:rPr>
              <a:t> </a:t>
            </a:r>
            <a:r>
              <a:rPr b="0" lang="zh-CN" sz="2200" spc="-1" strike="noStrike">
                <a:solidFill>
                  <a:srgbClr val="404040"/>
                </a:solidFill>
                <a:uFill>
                  <a:solidFill>
                    <a:srgbClr val="ffffff"/>
                  </a:solidFill>
                </a:uFill>
                <a:latin typeface="仿宋"/>
                <a:ea typeface="仿宋"/>
              </a:rPr>
              <a:t>。</a:t>
            </a:r>
            <a:endParaRPr b="0" lang="zh-CN" sz="2200" spc="-1" strike="noStrike">
              <a:solidFill>
                <a:srgbClr val="404040"/>
              </a:solidFill>
              <a:uFill>
                <a:solidFill>
                  <a:srgbClr val="ffffff"/>
                </a:solidFill>
              </a:uFill>
              <a:latin typeface="Century Gothic"/>
            </a:endParaRPr>
          </a:p>
          <a:p>
            <a:pPr marL="343080" indent="-342720">
              <a:lnSpc>
                <a:spcPct val="150000"/>
              </a:lnSpc>
              <a:spcBef>
                <a:spcPts val="1001"/>
              </a:spcBef>
              <a:buClr>
                <a:srgbClr val="b01513"/>
              </a:buClr>
              <a:buSzPct val="80000"/>
              <a:buFont typeface="Wingdings 3" charset="2"/>
              <a:buChar char=""/>
            </a:pPr>
            <a:r>
              <a:rPr b="0" lang="zh-CN" sz="2200" spc="-1" strike="noStrike">
                <a:solidFill>
                  <a:srgbClr val="404040"/>
                </a:solidFill>
                <a:uFill>
                  <a:solidFill>
                    <a:srgbClr val="ffffff"/>
                  </a:solidFill>
                </a:uFill>
                <a:latin typeface="仿宋"/>
                <a:ea typeface="仿宋"/>
              </a:rPr>
              <a:t>尽管新成立平台的增速趋于平缓，但是整个网贷行业的成交额则呈指数型增长的态势。预计未来两年内仍然保持</a:t>
            </a:r>
            <a:r>
              <a:rPr b="0" lang="zh-CN" sz="2200" spc="-1" strike="noStrike">
                <a:solidFill>
                  <a:srgbClr val="404040"/>
                </a:solidFill>
                <a:uFill>
                  <a:solidFill>
                    <a:srgbClr val="ffffff"/>
                  </a:solidFill>
                </a:uFill>
                <a:latin typeface="仿宋"/>
                <a:ea typeface="仿宋"/>
              </a:rPr>
              <a:t>200%</a:t>
            </a:r>
            <a:r>
              <a:rPr b="0" lang="zh-CN" sz="2200" spc="-1" strike="noStrike">
                <a:solidFill>
                  <a:srgbClr val="404040"/>
                </a:solidFill>
                <a:uFill>
                  <a:solidFill>
                    <a:srgbClr val="ffffff"/>
                  </a:solidFill>
                </a:uFill>
                <a:latin typeface="仿宋"/>
                <a:ea typeface="仿宋"/>
              </a:rPr>
              <a:t>左右的增速发展</a:t>
            </a:r>
            <a:endParaRPr b="0" lang="zh-CN" sz="2200" spc="-1" strike="noStrike">
              <a:solidFill>
                <a:srgbClr val="404040"/>
              </a:solidFill>
              <a:uFill>
                <a:solidFill>
                  <a:srgbClr val="ffffff"/>
                </a:solidFill>
              </a:uFill>
              <a:latin typeface="Century Gothic"/>
            </a:endParaRPr>
          </a:p>
        </p:txBody>
      </p:sp>
      <p:pic>
        <p:nvPicPr>
          <p:cNvPr id="113" name="图片 4" descr=""/>
          <p:cNvPicPr/>
          <p:nvPr/>
        </p:nvPicPr>
        <p:blipFill>
          <a:blip r:embed="rId1">
            <a:lum bright="70000" contrast="-70000"/>
          </a:blip>
          <a:stretch/>
        </p:blipFill>
        <p:spPr>
          <a:xfrm>
            <a:off x="10900080" y="5566320"/>
            <a:ext cx="1291320" cy="1291320"/>
          </a:xfrm>
          <a:prstGeom prst="rect">
            <a:avLst/>
          </a:prstGeom>
          <a:ln>
            <a:noFill/>
          </a:ln>
        </p:spPr>
      </p:pic>
      <p:pic>
        <p:nvPicPr>
          <p:cNvPr id="114" name="图片 5" descr=""/>
          <p:cNvPicPr/>
          <p:nvPr/>
        </p:nvPicPr>
        <p:blipFill>
          <a:blip r:embed="rId2">
            <a:lum bright="70000" contrast="-70000"/>
          </a:blip>
          <a:stretch/>
        </p:blipFill>
        <p:spPr>
          <a:xfrm>
            <a:off x="11052720" y="5718600"/>
            <a:ext cx="1291320" cy="1291320"/>
          </a:xfrm>
          <a:prstGeom prst="rect">
            <a:avLst/>
          </a:prstGeom>
          <a:ln>
            <a:noFill/>
          </a:ln>
        </p:spPr>
      </p:pic>
      <p:sp>
        <p:nvSpPr>
          <p:cNvPr id="115" name="CustomShape 3"/>
          <p:cNvSpPr/>
          <p:nvPr/>
        </p:nvSpPr>
        <p:spPr>
          <a:xfrm>
            <a:off x="0" y="0"/>
            <a:ext cx="12191760" cy="360"/>
          </a:xfrm>
          <a:prstGeom prst="rect">
            <a:avLst/>
          </a:prstGeom>
          <a:noFill/>
          <a:ln>
            <a:noFill/>
          </a:ln>
        </p:spPr>
        <p:style>
          <a:lnRef idx="0"/>
          <a:fillRef idx="0"/>
          <a:effectRef idx="0"/>
          <a:fontRef idx="minor"/>
        </p:style>
      </p:sp>
      <p:pic>
        <p:nvPicPr>
          <p:cNvPr id="116" name="Picture 1" descr=""/>
          <p:cNvPicPr/>
          <p:nvPr/>
        </p:nvPicPr>
        <p:blipFill>
          <a:blip r:embed="rId3"/>
          <a:stretch/>
        </p:blipFill>
        <p:spPr>
          <a:xfrm>
            <a:off x="6165000" y="1717200"/>
            <a:ext cx="5915520" cy="3477600"/>
          </a:xfrm>
          <a:prstGeom prst="rect">
            <a:avLst/>
          </a:prstGeom>
          <a:ln>
            <a:noFill/>
          </a:ln>
        </p:spPr>
      </p:pic>
    </p:spTree>
  </p:cSld>
  <p:transition spd="med">
    <p:fade/>
  </p:transition>
  <p:timing>
    <p:tnLst>
      <p:par>
        <p:cTn id="5" dur="indefinite" restart="never" nodeType="tmRoot">
          <p:childTnLst>
            <p:seq>
              <p:cTn id="6" nodeType="mainSeq"/>
              <p:prevCondLst>
                <p:cond delay="0" evt="onPrev">
                  <p:tgtEl>
                    <p:sldTgt/>
                  </p:tgtEl>
                </p:cond>
              </p:prevCondLst>
              <p:nextCondLst>
                <p:cond delay="0" evt="onNext">
                  <p:tgtEl>
                    <p:sldTgt/>
                  </p:tgtEl>
                </p:cond>
              </p:nextCondLst>
            </p:seq>
          </p:childTnLst>
        </p:cTn>
      </p:par>
    </p:tnLst>
  </p:timing>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59" name="图片 3" descr=""/>
          <p:cNvPicPr/>
          <p:nvPr/>
        </p:nvPicPr>
        <p:blipFill>
          <a:blip r:embed="rId1">
            <a:lum bright="70000" contrast="-70000"/>
          </a:blip>
          <a:stretch/>
        </p:blipFill>
        <p:spPr>
          <a:xfrm>
            <a:off x="10900080" y="5566320"/>
            <a:ext cx="1291320" cy="1291320"/>
          </a:xfrm>
          <a:prstGeom prst="rect">
            <a:avLst/>
          </a:prstGeom>
          <a:ln>
            <a:noFill/>
          </a:ln>
        </p:spPr>
      </p:pic>
      <p:sp>
        <p:nvSpPr>
          <p:cNvPr id="260" name="TextShape 1"/>
          <p:cNvSpPr txBox="1"/>
          <p:nvPr/>
        </p:nvSpPr>
        <p:spPr>
          <a:xfrm>
            <a:off x="0" y="252360"/>
            <a:ext cx="11178720" cy="4350960"/>
          </a:xfrm>
          <a:prstGeom prst="rect">
            <a:avLst/>
          </a:prstGeom>
          <a:noFill/>
          <a:ln>
            <a:noFill/>
          </a:ln>
        </p:spPr>
        <p:txBody>
          <a:bodyPr/>
          <a:p>
            <a:pPr marL="343080" indent="-342720">
              <a:lnSpc>
                <a:spcPct val="150000"/>
              </a:lnSpc>
              <a:spcBef>
                <a:spcPts val="1001"/>
              </a:spcBef>
              <a:buClr>
                <a:srgbClr val="b01513"/>
              </a:buClr>
              <a:buSzPct val="80000"/>
              <a:buFont typeface="Wingdings 3" charset="2"/>
              <a:buChar char=""/>
            </a:pPr>
            <a:r>
              <a:rPr b="0" lang="zh-CN" sz="2400" spc="-1" strike="noStrike">
                <a:solidFill>
                  <a:srgbClr val="404040"/>
                </a:solidFill>
                <a:uFill>
                  <a:solidFill>
                    <a:srgbClr val="ffffff"/>
                  </a:solidFill>
                </a:uFill>
                <a:latin typeface="仿宋"/>
                <a:ea typeface="仿宋"/>
              </a:rPr>
              <a:t>6</a:t>
            </a:r>
            <a:r>
              <a:rPr b="0" lang="zh-CN" sz="2400" spc="-1" strike="noStrike">
                <a:solidFill>
                  <a:srgbClr val="404040"/>
                </a:solidFill>
                <a:uFill>
                  <a:solidFill>
                    <a:srgbClr val="ffffff"/>
                  </a:solidFill>
                </a:uFill>
                <a:latin typeface="仿宋"/>
                <a:ea typeface="仿宋"/>
              </a:rPr>
              <a:t>、收入范围</a:t>
            </a:r>
            <a:endParaRPr b="0" lang="zh-CN" sz="2400" spc="-1" strike="noStrike">
              <a:solidFill>
                <a:srgbClr val="404040"/>
              </a:solidFill>
              <a:uFill>
                <a:solidFill>
                  <a:srgbClr val="ffffff"/>
                </a:solidFill>
              </a:uFill>
              <a:latin typeface="Century Gothic"/>
            </a:endParaRPr>
          </a:p>
          <a:p>
            <a:pPr>
              <a:lnSpc>
                <a:spcPct val="150000"/>
              </a:lnSpc>
              <a:spcBef>
                <a:spcPts val="1001"/>
              </a:spcBef>
            </a:pPr>
            <a:endParaRPr b="0" lang="zh-CN" sz="2400" spc="-1" strike="noStrike">
              <a:solidFill>
                <a:srgbClr val="404040"/>
              </a:solidFill>
              <a:uFill>
                <a:solidFill>
                  <a:srgbClr val="ffffff"/>
                </a:solidFill>
              </a:uFill>
              <a:latin typeface="Century Gothic"/>
            </a:endParaRPr>
          </a:p>
          <a:p>
            <a:pPr>
              <a:lnSpc>
                <a:spcPct val="150000"/>
              </a:lnSpc>
              <a:spcBef>
                <a:spcPts val="1001"/>
              </a:spcBef>
            </a:pPr>
            <a:endParaRPr b="0" lang="zh-CN" sz="2400" spc="-1" strike="noStrike">
              <a:solidFill>
                <a:srgbClr val="404040"/>
              </a:solidFill>
              <a:uFill>
                <a:solidFill>
                  <a:srgbClr val="ffffff"/>
                </a:solidFill>
              </a:uFill>
              <a:latin typeface="Century Gothic"/>
            </a:endParaRPr>
          </a:p>
          <a:p>
            <a:pPr>
              <a:lnSpc>
                <a:spcPct val="150000"/>
              </a:lnSpc>
              <a:spcBef>
                <a:spcPts val="1001"/>
              </a:spcBef>
            </a:pPr>
            <a:endParaRPr b="0" lang="zh-CN" sz="2400" spc="-1" strike="noStrike">
              <a:solidFill>
                <a:srgbClr val="404040"/>
              </a:solidFill>
              <a:uFill>
                <a:solidFill>
                  <a:srgbClr val="ffffff"/>
                </a:solidFill>
              </a:uFill>
              <a:latin typeface="Century Gothic"/>
            </a:endParaRPr>
          </a:p>
          <a:p>
            <a:pPr>
              <a:lnSpc>
                <a:spcPct val="150000"/>
              </a:lnSpc>
              <a:spcBef>
                <a:spcPts val="1001"/>
              </a:spcBef>
            </a:pPr>
            <a:endParaRPr b="0" lang="zh-CN" sz="2400" spc="-1" strike="noStrike">
              <a:solidFill>
                <a:srgbClr val="404040"/>
              </a:solidFill>
              <a:uFill>
                <a:solidFill>
                  <a:srgbClr val="ffffff"/>
                </a:solidFill>
              </a:uFill>
              <a:latin typeface="Century Gothic"/>
            </a:endParaRPr>
          </a:p>
        </p:txBody>
      </p:sp>
      <p:sp>
        <p:nvSpPr>
          <p:cNvPr id="261" name="CustomShape 2"/>
          <p:cNvSpPr/>
          <p:nvPr/>
        </p:nvSpPr>
        <p:spPr>
          <a:xfrm>
            <a:off x="5969520" y="3244320"/>
            <a:ext cx="252720" cy="36468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800" spc="-1" strike="noStrike">
                <a:solidFill>
                  <a:srgbClr val="000000"/>
                </a:solidFill>
                <a:uFill>
                  <a:solidFill>
                    <a:srgbClr val="ffffff"/>
                  </a:solidFill>
                </a:uFill>
                <a:latin typeface="Century Gothic"/>
              </a:rPr>
              <a:t> </a:t>
            </a:r>
            <a:endParaRPr b="0" lang="en-US" sz="1800" spc="-1" strike="noStrike">
              <a:solidFill>
                <a:srgbClr val="000000"/>
              </a:solidFill>
              <a:uFill>
                <a:solidFill>
                  <a:srgbClr val="ffffff"/>
                </a:solidFill>
              </a:uFill>
              <a:latin typeface="Arial"/>
            </a:endParaRPr>
          </a:p>
        </p:txBody>
      </p:sp>
      <p:sp>
        <p:nvSpPr>
          <p:cNvPr id="262" name="CustomShape 3"/>
          <p:cNvSpPr/>
          <p:nvPr/>
        </p:nvSpPr>
        <p:spPr>
          <a:xfrm>
            <a:off x="0" y="0"/>
            <a:ext cx="12191760" cy="360"/>
          </a:xfrm>
          <a:prstGeom prst="rect">
            <a:avLst/>
          </a:prstGeom>
          <a:noFill/>
          <a:ln>
            <a:noFill/>
          </a:ln>
        </p:spPr>
        <p:style>
          <a:lnRef idx="0"/>
          <a:fillRef idx="0"/>
          <a:effectRef idx="0"/>
          <a:fontRef idx="minor"/>
        </p:style>
      </p:sp>
      <p:sp>
        <p:nvSpPr>
          <p:cNvPr id="263" name="CustomShape 4"/>
          <p:cNvSpPr/>
          <p:nvPr/>
        </p:nvSpPr>
        <p:spPr>
          <a:xfrm>
            <a:off x="2537280" y="1517760"/>
            <a:ext cx="12191760" cy="360"/>
          </a:xfrm>
          <a:prstGeom prst="rect">
            <a:avLst/>
          </a:prstGeom>
          <a:noFill/>
          <a:ln>
            <a:noFill/>
          </a:ln>
        </p:spPr>
        <p:style>
          <a:lnRef idx="0"/>
          <a:fillRef idx="0"/>
          <a:effectRef idx="0"/>
          <a:fontRef idx="minor"/>
        </p:style>
      </p:sp>
      <p:sp>
        <p:nvSpPr>
          <p:cNvPr id="264" name="CustomShape 5"/>
          <p:cNvSpPr/>
          <p:nvPr/>
        </p:nvSpPr>
        <p:spPr>
          <a:xfrm>
            <a:off x="0" y="0"/>
            <a:ext cx="12191760" cy="360"/>
          </a:xfrm>
          <a:prstGeom prst="rect">
            <a:avLst/>
          </a:prstGeom>
          <a:noFill/>
          <a:ln>
            <a:noFill/>
          </a:ln>
        </p:spPr>
        <p:style>
          <a:lnRef idx="0"/>
          <a:fillRef idx="0"/>
          <a:effectRef idx="0"/>
          <a:fontRef idx="minor"/>
        </p:style>
      </p:sp>
      <p:graphicFrame>
        <p:nvGraphicFramePr>
          <p:cNvPr id="265" name="Table 6"/>
          <p:cNvGraphicFramePr/>
          <p:nvPr/>
        </p:nvGraphicFramePr>
        <p:xfrm>
          <a:off x="1430280" y="999360"/>
          <a:ext cx="8463960" cy="4489560"/>
        </p:xfrm>
        <a:graphic>
          <a:graphicData uri="http://schemas.openxmlformats.org/drawingml/2006/table">
            <a:tbl>
              <a:tblPr/>
              <a:tblGrid>
                <a:gridCol w="2487600"/>
                <a:gridCol w="3375360"/>
                <a:gridCol w="2601000"/>
              </a:tblGrid>
              <a:tr h="405000">
                <a:tc>
                  <a:txBody>
                    <a:bodyPr lIns="68400" rIns="68400" tIns="0" bIns="0" anchor="ctr"/>
                    <a:p>
                      <a:pPr marL="39240" algn="ctr">
                        <a:lnSpc>
                          <a:spcPct val="100000"/>
                        </a:lnSpc>
                      </a:pPr>
                      <a:r>
                        <a:rPr b="1" lang="en-US" sz="2400" spc="-1" strike="noStrike">
                          <a:solidFill>
                            <a:srgbClr val="ffffff"/>
                          </a:solidFill>
                          <a:uFill>
                            <a:solidFill>
                              <a:srgbClr val="ffffff"/>
                            </a:solidFill>
                          </a:uFill>
                          <a:latin typeface="Century Gothic"/>
                        </a:rPr>
                        <a:t>收入范围</a:t>
                      </a:r>
                      <a:endParaRPr b="0" lang="en-US" sz="2400" spc="-1" strike="noStrike">
                        <a:solidFill>
                          <a:srgbClr val="000000"/>
                        </a:solidFill>
                        <a:uFill>
                          <a:solidFill>
                            <a:srgbClr val="ffffff"/>
                          </a:solidFill>
                        </a:uFill>
                        <a:latin typeface="Arial"/>
                      </a:endParaRPr>
                    </a:p>
                  </a:txBody>
                  <a:tcPr marL="68400" marR="68400">
                    <a:lnL w="12240">
                      <a:solidFill>
                        <a:srgbClr val="ffffff"/>
                      </a:solidFill>
                    </a:lnL>
                    <a:lnR w="12240">
                      <a:solidFill>
                        <a:srgbClr val="ffffff"/>
                      </a:solidFill>
                    </a:lnR>
                    <a:lnT w="12240">
                      <a:solidFill>
                        <a:srgbClr val="ffffff"/>
                      </a:solidFill>
                    </a:lnT>
                    <a:lnB w="38160">
                      <a:solidFill>
                        <a:srgbClr val="ffffff"/>
                      </a:solidFill>
                    </a:lnB>
                    <a:solidFill>
                      <a:srgbClr val="b01513"/>
                    </a:solidFill>
                  </a:tcPr>
                </a:tc>
                <a:tc>
                  <a:txBody>
                    <a:bodyPr lIns="68400" rIns="68400" tIns="0" bIns="0" anchor="ctr"/>
                    <a:p>
                      <a:pPr marL="39240" algn="ctr">
                        <a:lnSpc>
                          <a:spcPct val="100000"/>
                        </a:lnSpc>
                      </a:pPr>
                      <a:r>
                        <a:rPr b="1" lang="en-US" sz="2400" spc="-1" strike="noStrike">
                          <a:solidFill>
                            <a:srgbClr val="ffffff"/>
                          </a:solidFill>
                          <a:uFill>
                            <a:solidFill>
                              <a:srgbClr val="ffffff"/>
                            </a:solidFill>
                          </a:uFill>
                          <a:latin typeface="Century Gothic"/>
                        </a:rPr>
                        <a:t>借款用户数量</a:t>
                      </a:r>
                      <a:endParaRPr b="0" lang="en-US" sz="2400" spc="-1" strike="noStrike">
                        <a:solidFill>
                          <a:srgbClr val="000000"/>
                        </a:solidFill>
                        <a:uFill>
                          <a:solidFill>
                            <a:srgbClr val="ffffff"/>
                          </a:solidFill>
                        </a:uFill>
                        <a:latin typeface="Arial"/>
                      </a:endParaRPr>
                    </a:p>
                  </a:txBody>
                  <a:tcPr marL="68400" marR="68400">
                    <a:lnL w="12240">
                      <a:solidFill>
                        <a:srgbClr val="ffffff"/>
                      </a:solidFill>
                    </a:lnL>
                    <a:lnR w="12240">
                      <a:solidFill>
                        <a:srgbClr val="ffffff"/>
                      </a:solidFill>
                    </a:lnR>
                    <a:lnT w="12240">
                      <a:solidFill>
                        <a:srgbClr val="ffffff"/>
                      </a:solidFill>
                    </a:lnT>
                    <a:lnB w="38160">
                      <a:solidFill>
                        <a:srgbClr val="ffffff"/>
                      </a:solidFill>
                    </a:lnB>
                    <a:solidFill>
                      <a:srgbClr val="b01513"/>
                    </a:solidFill>
                  </a:tcPr>
                </a:tc>
                <a:tc>
                  <a:txBody>
                    <a:bodyPr lIns="68400" rIns="68400" tIns="0" bIns="0" anchor="ctr"/>
                    <a:p>
                      <a:pPr marL="39240" algn="ctr">
                        <a:lnSpc>
                          <a:spcPct val="100000"/>
                        </a:lnSpc>
                      </a:pPr>
                      <a:r>
                        <a:rPr b="1" lang="en-US" sz="2400" spc="-1" strike="noStrike">
                          <a:solidFill>
                            <a:srgbClr val="ffffff"/>
                          </a:solidFill>
                          <a:uFill>
                            <a:solidFill>
                              <a:srgbClr val="ffffff"/>
                            </a:solidFill>
                          </a:uFill>
                          <a:latin typeface="Century Gothic"/>
                        </a:rPr>
                        <a:t>所占百分比</a:t>
                      </a:r>
                      <a:endParaRPr b="0" lang="en-US" sz="2400" spc="-1" strike="noStrike">
                        <a:solidFill>
                          <a:srgbClr val="000000"/>
                        </a:solidFill>
                        <a:uFill>
                          <a:solidFill>
                            <a:srgbClr val="ffffff"/>
                          </a:solidFill>
                        </a:uFill>
                        <a:latin typeface="Arial"/>
                      </a:endParaRPr>
                    </a:p>
                  </a:txBody>
                  <a:tcPr marL="68400" marR="68400">
                    <a:lnL w="12240">
                      <a:solidFill>
                        <a:srgbClr val="ffffff"/>
                      </a:solidFill>
                    </a:lnL>
                    <a:lnR w="12240">
                      <a:solidFill>
                        <a:srgbClr val="ffffff"/>
                      </a:solidFill>
                    </a:lnR>
                    <a:lnT w="12240">
                      <a:solidFill>
                        <a:srgbClr val="ffffff"/>
                      </a:solidFill>
                    </a:lnT>
                    <a:lnB w="38160">
                      <a:solidFill>
                        <a:srgbClr val="ffffff"/>
                      </a:solidFill>
                    </a:lnB>
                    <a:solidFill>
                      <a:srgbClr val="b01513"/>
                    </a:solidFill>
                  </a:tcPr>
                </a:tc>
              </a:tr>
              <a:tr h="472320">
                <a:tc>
                  <a:txBody>
                    <a:bodyPr lIns="68400" rIns="68400" tIns="0" bIns="0" anchor="ctr"/>
                    <a:p>
                      <a:pPr marL="39240">
                        <a:lnSpc>
                          <a:spcPct val="100000"/>
                        </a:lnSpc>
                      </a:pPr>
                      <a:r>
                        <a:rPr b="1" lang="en-US" sz="2400" spc="-1" strike="noStrike">
                          <a:solidFill>
                            <a:srgbClr val="ffffff"/>
                          </a:solidFill>
                          <a:uFill>
                            <a:solidFill>
                              <a:srgbClr val="ffffff"/>
                            </a:solidFill>
                          </a:uFill>
                          <a:latin typeface="Century Gothic"/>
                        </a:rPr>
                        <a:t>1000</a:t>
                      </a:r>
                      <a:r>
                        <a:rPr b="1" lang="en-US" sz="2400" spc="-1" strike="noStrike">
                          <a:solidFill>
                            <a:srgbClr val="ffffff"/>
                          </a:solidFill>
                          <a:uFill>
                            <a:solidFill>
                              <a:srgbClr val="ffffff"/>
                            </a:solidFill>
                          </a:uFill>
                          <a:latin typeface="Century Gothic"/>
                        </a:rPr>
                        <a:t>元以下</a:t>
                      </a:r>
                      <a:endParaRPr b="0" lang="en-US" sz="2400" spc="-1" strike="noStrike">
                        <a:solidFill>
                          <a:srgbClr val="000000"/>
                        </a:solidFill>
                        <a:uFill>
                          <a:solidFill>
                            <a:srgbClr val="ffffff"/>
                          </a:solidFill>
                        </a:uFill>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b01513"/>
                    </a:solidFill>
                  </a:tcPr>
                </a:tc>
                <a:tc>
                  <a:txBody>
                    <a:bodyPr lIns="68400" rIns="68400" tIns="0" bIns="0" anchor="ctr"/>
                    <a:p>
                      <a:pPr algn="ctr">
                        <a:lnSpc>
                          <a:spcPct val="100000"/>
                        </a:lnSpc>
                      </a:pPr>
                      <a:r>
                        <a:rPr b="0" lang="en-US" sz="2800" spc="-1" strike="noStrike">
                          <a:solidFill>
                            <a:srgbClr val="000000"/>
                          </a:solidFill>
                          <a:uFill>
                            <a:solidFill>
                              <a:srgbClr val="ffffff"/>
                            </a:solidFill>
                          </a:uFill>
                          <a:latin typeface="Century Gothic"/>
                        </a:rPr>
                        <a:t>141</a:t>
                      </a:r>
                      <a:endParaRPr b="0" lang="en-US" sz="2800" spc="-1" strike="noStrike">
                        <a:solidFill>
                          <a:srgbClr val="000000"/>
                        </a:solidFill>
                        <a:uFill>
                          <a:solidFill>
                            <a:srgbClr val="ffffff"/>
                          </a:solidFill>
                        </a:uFill>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e3cccc"/>
                    </a:solidFill>
                  </a:tcPr>
                </a:tc>
                <a:tc>
                  <a:txBody>
                    <a:bodyPr lIns="68400" rIns="68400" tIns="0" bIns="0" anchor="ctr"/>
                    <a:p>
                      <a:pPr algn="ctr">
                        <a:lnSpc>
                          <a:spcPct val="100000"/>
                        </a:lnSpc>
                      </a:pPr>
                      <a:r>
                        <a:rPr b="0" lang="en-US" sz="2800" spc="-1" strike="noStrike">
                          <a:solidFill>
                            <a:srgbClr val="000000"/>
                          </a:solidFill>
                          <a:uFill>
                            <a:solidFill>
                              <a:srgbClr val="ffffff"/>
                            </a:solidFill>
                          </a:uFill>
                          <a:latin typeface="Century Gothic"/>
                        </a:rPr>
                        <a:t>0.41%</a:t>
                      </a:r>
                      <a:endParaRPr b="0" lang="en-US" sz="2800" spc="-1" strike="noStrike">
                        <a:solidFill>
                          <a:srgbClr val="000000"/>
                        </a:solidFill>
                        <a:uFill>
                          <a:solidFill>
                            <a:srgbClr val="ffffff"/>
                          </a:solidFill>
                        </a:uFill>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e3cccc"/>
                    </a:solidFill>
                  </a:tcPr>
                </a:tc>
              </a:tr>
              <a:tr h="472320">
                <a:tc>
                  <a:txBody>
                    <a:bodyPr lIns="68400" rIns="68400" tIns="0" bIns="0" anchor="ctr"/>
                    <a:p>
                      <a:pPr marL="39240">
                        <a:lnSpc>
                          <a:spcPct val="100000"/>
                        </a:lnSpc>
                      </a:pPr>
                      <a:r>
                        <a:rPr b="1" lang="en-US" sz="2400" spc="-1" strike="noStrike">
                          <a:solidFill>
                            <a:srgbClr val="ffffff"/>
                          </a:solidFill>
                          <a:uFill>
                            <a:solidFill>
                              <a:srgbClr val="ffffff"/>
                            </a:solidFill>
                          </a:uFill>
                          <a:latin typeface="Century Gothic"/>
                        </a:rPr>
                        <a:t>1001-2000</a:t>
                      </a:r>
                      <a:r>
                        <a:rPr b="1" lang="en-US" sz="2400" spc="-1" strike="noStrike">
                          <a:solidFill>
                            <a:srgbClr val="ffffff"/>
                          </a:solidFill>
                          <a:uFill>
                            <a:solidFill>
                              <a:srgbClr val="ffffff"/>
                            </a:solidFill>
                          </a:uFill>
                          <a:latin typeface="Century Gothic"/>
                        </a:rPr>
                        <a:t>元</a:t>
                      </a:r>
                      <a:endParaRPr b="0" lang="en-US" sz="2400" spc="-1" strike="noStrike">
                        <a:solidFill>
                          <a:srgbClr val="000000"/>
                        </a:solidFill>
                        <a:uFill>
                          <a:solidFill>
                            <a:srgbClr val="ffffff"/>
                          </a:solidFill>
                        </a:uFill>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b01513"/>
                    </a:solidFill>
                  </a:tcPr>
                </a:tc>
                <a:tc>
                  <a:txBody>
                    <a:bodyPr lIns="68400" rIns="68400" tIns="0" bIns="0" anchor="ctr"/>
                    <a:p>
                      <a:pPr algn="ctr">
                        <a:lnSpc>
                          <a:spcPct val="100000"/>
                        </a:lnSpc>
                      </a:pPr>
                      <a:r>
                        <a:rPr b="0" lang="en-US" sz="2800" spc="-1" strike="noStrike">
                          <a:solidFill>
                            <a:srgbClr val="000000"/>
                          </a:solidFill>
                          <a:uFill>
                            <a:solidFill>
                              <a:srgbClr val="ffffff"/>
                            </a:solidFill>
                          </a:uFill>
                          <a:latin typeface="Century Gothic"/>
                        </a:rPr>
                        <a:t>1379</a:t>
                      </a:r>
                      <a:endParaRPr b="0" lang="en-US" sz="2800" spc="-1" strike="noStrike">
                        <a:solidFill>
                          <a:srgbClr val="000000"/>
                        </a:solidFill>
                        <a:uFill>
                          <a:solidFill>
                            <a:srgbClr val="ffffff"/>
                          </a:solidFill>
                        </a:uFill>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f1e7e7"/>
                    </a:solidFill>
                  </a:tcPr>
                </a:tc>
                <a:tc>
                  <a:txBody>
                    <a:bodyPr lIns="68400" rIns="68400" tIns="0" bIns="0" anchor="ctr"/>
                    <a:p>
                      <a:pPr algn="ctr">
                        <a:lnSpc>
                          <a:spcPct val="100000"/>
                        </a:lnSpc>
                      </a:pPr>
                      <a:r>
                        <a:rPr b="0" lang="en-US" sz="2800" spc="-1" strike="noStrike">
                          <a:solidFill>
                            <a:srgbClr val="000000"/>
                          </a:solidFill>
                          <a:uFill>
                            <a:solidFill>
                              <a:srgbClr val="ffffff"/>
                            </a:solidFill>
                          </a:uFill>
                          <a:latin typeface="Century Gothic"/>
                        </a:rPr>
                        <a:t>4.01%</a:t>
                      </a:r>
                      <a:endParaRPr b="0" lang="en-US" sz="2800" spc="-1" strike="noStrike">
                        <a:solidFill>
                          <a:srgbClr val="000000"/>
                        </a:solidFill>
                        <a:uFill>
                          <a:solidFill>
                            <a:srgbClr val="ffffff"/>
                          </a:solidFill>
                        </a:uFill>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f1e7e7"/>
                    </a:solidFill>
                  </a:tcPr>
                </a:tc>
              </a:tr>
              <a:tr h="472320">
                <a:tc>
                  <a:txBody>
                    <a:bodyPr lIns="68400" rIns="68400" tIns="0" bIns="0" anchor="ctr"/>
                    <a:p>
                      <a:pPr marL="39240">
                        <a:lnSpc>
                          <a:spcPct val="100000"/>
                        </a:lnSpc>
                      </a:pPr>
                      <a:r>
                        <a:rPr b="1" lang="en-US" sz="2400" spc="-1" strike="noStrike">
                          <a:solidFill>
                            <a:srgbClr val="ffffff"/>
                          </a:solidFill>
                          <a:uFill>
                            <a:solidFill>
                              <a:srgbClr val="ffffff"/>
                            </a:solidFill>
                          </a:uFill>
                          <a:latin typeface="Century Gothic"/>
                        </a:rPr>
                        <a:t>2000-5000</a:t>
                      </a:r>
                      <a:r>
                        <a:rPr b="1" lang="en-US" sz="2400" spc="-1" strike="noStrike">
                          <a:solidFill>
                            <a:srgbClr val="ffffff"/>
                          </a:solidFill>
                          <a:uFill>
                            <a:solidFill>
                              <a:srgbClr val="ffffff"/>
                            </a:solidFill>
                          </a:uFill>
                          <a:latin typeface="Century Gothic"/>
                        </a:rPr>
                        <a:t>元</a:t>
                      </a:r>
                      <a:endParaRPr b="0" lang="en-US" sz="2400" spc="-1" strike="noStrike">
                        <a:solidFill>
                          <a:srgbClr val="000000"/>
                        </a:solidFill>
                        <a:uFill>
                          <a:solidFill>
                            <a:srgbClr val="ffffff"/>
                          </a:solidFill>
                        </a:uFill>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b01513"/>
                    </a:solidFill>
                  </a:tcPr>
                </a:tc>
                <a:tc>
                  <a:txBody>
                    <a:bodyPr lIns="68400" rIns="68400" tIns="0" bIns="0" anchor="ctr"/>
                    <a:p>
                      <a:pPr algn="ctr">
                        <a:lnSpc>
                          <a:spcPct val="100000"/>
                        </a:lnSpc>
                      </a:pPr>
                      <a:r>
                        <a:rPr b="0" lang="en-US" sz="2800" spc="-1" strike="noStrike">
                          <a:solidFill>
                            <a:srgbClr val="000000"/>
                          </a:solidFill>
                          <a:uFill>
                            <a:solidFill>
                              <a:srgbClr val="ffffff"/>
                            </a:solidFill>
                          </a:uFill>
                          <a:latin typeface="Century Gothic"/>
                        </a:rPr>
                        <a:t>12239</a:t>
                      </a:r>
                      <a:endParaRPr b="0" lang="en-US" sz="2800" spc="-1" strike="noStrike">
                        <a:solidFill>
                          <a:srgbClr val="000000"/>
                        </a:solidFill>
                        <a:uFill>
                          <a:solidFill>
                            <a:srgbClr val="ffffff"/>
                          </a:solidFill>
                        </a:uFill>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e3cccc"/>
                    </a:solidFill>
                  </a:tcPr>
                </a:tc>
                <a:tc>
                  <a:txBody>
                    <a:bodyPr lIns="68400" rIns="68400" tIns="0" bIns="0" anchor="ctr"/>
                    <a:p>
                      <a:pPr algn="ctr">
                        <a:lnSpc>
                          <a:spcPct val="100000"/>
                        </a:lnSpc>
                      </a:pPr>
                      <a:r>
                        <a:rPr b="0" lang="en-US" sz="2800" spc="-1" strike="noStrike">
                          <a:solidFill>
                            <a:srgbClr val="000000"/>
                          </a:solidFill>
                          <a:uFill>
                            <a:solidFill>
                              <a:srgbClr val="ffffff"/>
                            </a:solidFill>
                          </a:uFill>
                          <a:latin typeface="Century Gothic"/>
                        </a:rPr>
                        <a:t>35.59%</a:t>
                      </a:r>
                      <a:endParaRPr b="0" lang="en-US" sz="2800" spc="-1" strike="noStrike">
                        <a:solidFill>
                          <a:srgbClr val="000000"/>
                        </a:solidFill>
                        <a:uFill>
                          <a:solidFill>
                            <a:srgbClr val="ffffff"/>
                          </a:solidFill>
                        </a:uFill>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e3cccc"/>
                    </a:solidFill>
                  </a:tcPr>
                </a:tc>
              </a:tr>
              <a:tr h="731880">
                <a:tc>
                  <a:txBody>
                    <a:bodyPr lIns="68400" rIns="68400" tIns="0" bIns="0" anchor="ctr"/>
                    <a:p>
                      <a:pPr marL="39240">
                        <a:lnSpc>
                          <a:spcPct val="100000"/>
                        </a:lnSpc>
                      </a:pPr>
                      <a:r>
                        <a:rPr b="1" lang="en-US" sz="2400" spc="-1" strike="noStrike">
                          <a:solidFill>
                            <a:srgbClr val="ffffff"/>
                          </a:solidFill>
                          <a:uFill>
                            <a:solidFill>
                              <a:srgbClr val="ffffff"/>
                            </a:solidFill>
                          </a:uFill>
                          <a:latin typeface="Century Gothic"/>
                        </a:rPr>
                        <a:t>5000-10000</a:t>
                      </a:r>
                      <a:r>
                        <a:rPr b="1" lang="en-US" sz="2400" spc="-1" strike="noStrike">
                          <a:solidFill>
                            <a:srgbClr val="ffffff"/>
                          </a:solidFill>
                          <a:uFill>
                            <a:solidFill>
                              <a:srgbClr val="ffffff"/>
                            </a:solidFill>
                          </a:uFill>
                          <a:latin typeface="Century Gothic"/>
                        </a:rPr>
                        <a:t>元</a:t>
                      </a:r>
                      <a:endParaRPr b="0" lang="en-US" sz="2400" spc="-1" strike="noStrike">
                        <a:solidFill>
                          <a:srgbClr val="000000"/>
                        </a:solidFill>
                        <a:uFill>
                          <a:solidFill>
                            <a:srgbClr val="ffffff"/>
                          </a:solidFill>
                        </a:uFill>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b01513"/>
                    </a:solidFill>
                  </a:tcPr>
                </a:tc>
                <a:tc>
                  <a:txBody>
                    <a:bodyPr lIns="68400" rIns="68400" tIns="0" bIns="0" anchor="ctr"/>
                    <a:p>
                      <a:pPr algn="ctr">
                        <a:lnSpc>
                          <a:spcPct val="100000"/>
                        </a:lnSpc>
                      </a:pPr>
                      <a:r>
                        <a:rPr b="0" lang="en-US" sz="2800" spc="-1" strike="noStrike">
                          <a:solidFill>
                            <a:srgbClr val="000000"/>
                          </a:solidFill>
                          <a:uFill>
                            <a:solidFill>
                              <a:srgbClr val="ffffff"/>
                            </a:solidFill>
                          </a:uFill>
                          <a:latin typeface="Century Gothic"/>
                        </a:rPr>
                        <a:t>9523</a:t>
                      </a:r>
                      <a:endParaRPr b="0" lang="en-US" sz="2800" spc="-1" strike="noStrike">
                        <a:solidFill>
                          <a:srgbClr val="000000"/>
                        </a:solidFill>
                        <a:uFill>
                          <a:solidFill>
                            <a:srgbClr val="ffffff"/>
                          </a:solidFill>
                        </a:uFill>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f1e7e7"/>
                    </a:solidFill>
                  </a:tcPr>
                </a:tc>
                <a:tc>
                  <a:txBody>
                    <a:bodyPr lIns="68400" rIns="68400" tIns="0" bIns="0" anchor="ctr"/>
                    <a:p>
                      <a:pPr algn="ctr">
                        <a:lnSpc>
                          <a:spcPct val="100000"/>
                        </a:lnSpc>
                      </a:pPr>
                      <a:r>
                        <a:rPr b="0" lang="en-US" sz="2800" spc="-1" strike="noStrike">
                          <a:solidFill>
                            <a:srgbClr val="000000"/>
                          </a:solidFill>
                          <a:uFill>
                            <a:solidFill>
                              <a:srgbClr val="ffffff"/>
                            </a:solidFill>
                          </a:uFill>
                          <a:latin typeface="Century Gothic"/>
                        </a:rPr>
                        <a:t>27.69%</a:t>
                      </a:r>
                      <a:endParaRPr b="0" lang="en-US" sz="2800" spc="-1" strike="noStrike">
                        <a:solidFill>
                          <a:srgbClr val="000000"/>
                        </a:solidFill>
                        <a:uFill>
                          <a:solidFill>
                            <a:srgbClr val="ffffff"/>
                          </a:solidFill>
                        </a:uFill>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f1e7e7"/>
                    </a:solidFill>
                  </a:tcPr>
                </a:tc>
              </a:tr>
              <a:tr h="731880">
                <a:tc>
                  <a:txBody>
                    <a:bodyPr lIns="68400" rIns="68400" tIns="0" bIns="0" anchor="ctr"/>
                    <a:p>
                      <a:pPr marL="39240">
                        <a:lnSpc>
                          <a:spcPct val="100000"/>
                        </a:lnSpc>
                      </a:pPr>
                      <a:r>
                        <a:rPr b="1" lang="en-US" sz="2400" spc="-1" strike="noStrike">
                          <a:solidFill>
                            <a:srgbClr val="ffffff"/>
                          </a:solidFill>
                          <a:uFill>
                            <a:solidFill>
                              <a:srgbClr val="ffffff"/>
                            </a:solidFill>
                          </a:uFill>
                          <a:latin typeface="Century Gothic"/>
                        </a:rPr>
                        <a:t>10000-20000</a:t>
                      </a:r>
                      <a:r>
                        <a:rPr b="1" lang="en-US" sz="2400" spc="-1" strike="noStrike">
                          <a:solidFill>
                            <a:srgbClr val="ffffff"/>
                          </a:solidFill>
                          <a:uFill>
                            <a:solidFill>
                              <a:srgbClr val="ffffff"/>
                            </a:solidFill>
                          </a:uFill>
                          <a:latin typeface="Century Gothic"/>
                        </a:rPr>
                        <a:t>元</a:t>
                      </a:r>
                      <a:endParaRPr b="0" lang="en-US" sz="2400" spc="-1" strike="noStrike">
                        <a:solidFill>
                          <a:srgbClr val="000000"/>
                        </a:solidFill>
                        <a:uFill>
                          <a:solidFill>
                            <a:srgbClr val="ffffff"/>
                          </a:solidFill>
                        </a:uFill>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b01513"/>
                    </a:solidFill>
                  </a:tcPr>
                </a:tc>
                <a:tc>
                  <a:txBody>
                    <a:bodyPr lIns="68400" rIns="68400" tIns="0" bIns="0" anchor="ctr"/>
                    <a:p>
                      <a:pPr algn="ctr">
                        <a:lnSpc>
                          <a:spcPct val="100000"/>
                        </a:lnSpc>
                      </a:pPr>
                      <a:r>
                        <a:rPr b="0" lang="en-US" sz="2800" spc="-1" strike="noStrike">
                          <a:solidFill>
                            <a:srgbClr val="000000"/>
                          </a:solidFill>
                          <a:uFill>
                            <a:solidFill>
                              <a:srgbClr val="ffffff"/>
                            </a:solidFill>
                          </a:uFill>
                          <a:latin typeface="Century Gothic"/>
                        </a:rPr>
                        <a:t>3815</a:t>
                      </a:r>
                      <a:endParaRPr b="0" lang="en-US" sz="2800" spc="-1" strike="noStrike">
                        <a:solidFill>
                          <a:srgbClr val="000000"/>
                        </a:solidFill>
                        <a:uFill>
                          <a:solidFill>
                            <a:srgbClr val="ffffff"/>
                          </a:solidFill>
                        </a:uFill>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e3cccc"/>
                    </a:solidFill>
                  </a:tcPr>
                </a:tc>
                <a:tc>
                  <a:txBody>
                    <a:bodyPr lIns="68400" rIns="68400" tIns="0" bIns="0" anchor="ctr"/>
                    <a:p>
                      <a:pPr algn="ctr">
                        <a:lnSpc>
                          <a:spcPct val="100000"/>
                        </a:lnSpc>
                      </a:pPr>
                      <a:r>
                        <a:rPr b="0" lang="en-US" sz="2800" spc="-1" strike="noStrike">
                          <a:solidFill>
                            <a:srgbClr val="000000"/>
                          </a:solidFill>
                          <a:uFill>
                            <a:solidFill>
                              <a:srgbClr val="ffffff"/>
                            </a:solidFill>
                          </a:uFill>
                          <a:latin typeface="Century Gothic"/>
                        </a:rPr>
                        <a:t>11.09%</a:t>
                      </a:r>
                      <a:endParaRPr b="0" lang="en-US" sz="2800" spc="-1" strike="noStrike">
                        <a:solidFill>
                          <a:srgbClr val="000000"/>
                        </a:solidFill>
                        <a:uFill>
                          <a:solidFill>
                            <a:srgbClr val="ffffff"/>
                          </a:solidFill>
                        </a:uFill>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e3cccc"/>
                    </a:solidFill>
                  </a:tcPr>
                </a:tc>
              </a:tr>
              <a:tr h="731880">
                <a:tc>
                  <a:txBody>
                    <a:bodyPr lIns="68400" rIns="68400" tIns="0" bIns="0" anchor="ctr"/>
                    <a:p>
                      <a:pPr marL="39240">
                        <a:lnSpc>
                          <a:spcPct val="100000"/>
                        </a:lnSpc>
                      </a:pPr>
                      <a:r>
                        <a:rPr b="1" lang="en-US" sz="2400" spc="-1" strike="noStrike">
                          <a:solidFill>
                            <a:srgbClr val="ffffff"/>
                          </a:solidFill>
                          <a:uFill>
                            <a:solidFill>
                              <a:srgbClr val="ffffff"/>
                            </a:solidFill>
                          </a:uFill>
                          <a:latin typeface="Century Gothic"/>
                        </a:rPr>
                        <a:t>20000-50000</a:t>
                      </a:r>
                      <a:r>
                        <a:rPr b="1" lang="en-US" sz="2400" spc="-1" strike="noStrike">
                          <a:solidFill>
                            <a:srgbClr val="ffffff"/>
                          </a:solidFill>
                          <a:uFill>
                            <a:solidFill>
                              <a:srgbClr val="ffffff"/>
                            </a:solidFill>
                          </a:uFill>
                          <a:latin typeface="Century Gothic"/>
                        </a:rPr>
                        <a:t>元</a:t>
                      </a:r>
                      <a:endParaRPr b="0" lang="en-US" sz="2400" spc="-1" strike="noStrike">
                        <a:solidFill>
                          <a:srgbClr val="000000"/>
                        </a:solidFill>
                        <a:uFill>
                          <a:solidFill>
                            <a:srgbClr val="ffffff"/>
                          </a:solidFill>
                        </a:uFill>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b01513"/>
                    </a:solidFill>
                  </a:tcPr>
                </a:tc>
                <a:tc>
                  <a:txBody>
                    <a:bodyPr lIns="68400" rIns="68400" tIns="0" bIns="0" anchor="ctr"/>
                    <a:p>
                      <a:pPr algn="ctr">
                        <a:lnSpc>
                          <a:spcPct val="100000"/>
                        </a:lnSpc>
                      </a:pPr>
                      <a:r>
                        <a:rPr b="0" lang="en-US" sz="2800" spc="-1" strike="noStrike">
                          <a:solidFill>
                            <a:srgbClr val="000000"/>
                          </a:solidFill>
                          <a:uFill>
                            <a:solidFill>
                              <a:srgbClr val="ffffff"/>
                            </a:solidFill>
                          </a:uFill>
                          <a:latin typeface="Century Gothic"/>
                        </a:rPr>
                        <a:t>2340</a:t>
                      </a:r>
                      <a:endParaRPr b="0" lang="en-US" sz="2800" spc="-1" strike="noStrike">
                        <a:solidFill>
                          <a:srgbClr val="000000"/>
                        </a:solidFill>
                        <a:uFill>
                          <a:solidFill>
                            <a:srgbClr val="ffffff"/>
                          </a:solidFill>
                        </a:uFill>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f1e7e7"/>
                    </a:solidFill>
                  </a:tcPr>
                </a:tc>
                <a:tc>
                  <a:txBody>
                    <a:bodyPr lIns="68400" rIns="68400" tIns="0" bIns="0" anchor="ctr"/>
                    <a:p>
                      <a:pPr algn="ctr">
                        <a:lnSpc>
                          <a:spcPct val="100000"/>
                        </a:lnSpc>
                      </a:pPr>
                      <a:r>
                        <a:rPr b="0" lang="en-US" sz="2800" spc="-1" strike="noStrike">
                          <a:solidFill>
                            <a:srgbClr val="000000"/>
                          </a:solidFill>
                          <a:uFill>
                            <a:solidFill>
                              <a:srgbClr val="ffffff"/>
                            </a:solidFill>
                          </a:uFill>
                          <a:latin typeface="Century Gothic"/>
                        </a:rPr>
                        <a:t>6.80%</a:t>
                      </a:r>
                      <a:endParaRPr b="0" lang="en-US" sz="2800" spc="-1" strike="noStrike">
                        <a:solidFill>
                          <a:srgbClr val="000000"/>
                        </a:solidFill>
                        <a:uFill>
                          <a:solidFill>
                            <a:srgbClr val="ffffff"/>
                          </a:solidFill>
                        </a:uFill>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f1e7e7"/>
                    </a:solidFill>
                  </a:tcPr>
                </a:tc>
              </a:tr>
              <a:tr h="471960">
                <a:tc>
                  <a:txBody>
                    <a:bodyPr lIns="68400" rIns="68400" tIns="0" bIns="0" anchor="ctr"/>
                    <a:p>
                      <a:pPr marL="39240">
                        <a:lnSpc>
                          <a:spcPct val="100000"/>
                        </a:lnSpc>
                      </a:pPr>
                      <a:r>
                        <a:rPr b="1" lang="en-US" sz="2400" spc="-1" strike="noStrike">
                          <a:solidFill>
                            <a:srgbClr val="ffffff"/>
                          </a:solidFill>
                          <a:uFill>
                            <a:solidFill>
                              <a:srgbClr val="ffffff"/>
                            </a:solidFill>
                          </a:uFill>
                          <a:latin typeface="Century Gothic"/>
                        </a:rPr>
                        <a:t>50000</a:t>
                      </a:r>
                      <a:r>
                        <a:rPr b="1" lang="en-US" sz="2400" spc="-1" strike="noStrike">
                          <a:solidFill>
                            <a:srgbClr val="ffffff"/>
                          </a:solidFill>
                          <a:uFill>
                            <a:solidFill>
                              <a:srgbClr val="ffffff"/>
                            </a:solidFill>
                          </a:uFill>
                          <a:latin typeface="Century Gothic"/>
                        </a:rPr>
                        <a:t>元以上</a:t>
                      </a:r>
                      <a:endParaRPr b="0" lang="en-US" sz="2400" spc="-1" strike="noStrike">
                        <a:solidFill>
                          <a:srgbClr val="000000"/>
                        </a:solidFill>
                        <a:uFill>
                          <a:solidFill>
                            <a:srgbClr val="ffffff"/>
                          </a:solidFill>
                        </a:uFill>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b01513"/>
                    </a:solidFill>
                  </a:tcPr>
                </a:tc>
                <a:tc>
                  <a:txBody>
                    <a:bodyPr lIns="68400" rIns="68400" tIns="0" bIns="0" anchor="ctr"/>
                    <a:p>
                      <a:pPr algn="ctr">
                        <a:lnSpc>
                          <a:spcPct val="100000"/>
                        </a:lnSpc>
                      </a:pPr>
                      <a:r>
                        <a:rPr b="0" lang="en-US" sz="2800" spc="-1" strike="noStrike">
                          <a:solidFill>
                            <a:srgbClr val="000000"/>
                          </a:solidFill>
                          <a:uFill>
                            <a:solidFill>
                              <a:srgbClr val="ffffff"/>
                            </a:solidFill>
                          </a:uFill>
                          <a:latin typeface="Century Gothic"/>
                        </a:rPr>
                        <a:t>1386</a:t>
                      </a:r>
                      <a:endParaRPr b="0" lang="en-US" sz="2800" spc="-1" strike="noStrike">
                        <a:solidFill>
                          <a:srgbClr val="000000"/>
                        </a:solidFill>
                        <a:uFill>
                          <a:solidFill>
                            <a:srgbClr val="ffffff"/>
                          </a:solidFill>
                        </a:uFill>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e3cccc"/>
                    </a:solidFill>
                  </a:tcPr>
                </a:tc>
                <a:tc>
                  <a:txBody>
                    <a:bodyPr lIns="68400" rIns="68400" tIns="0" bIns="0" anchor="ctr"/>
                    <a:p>
                      <a:pPr algn="ctr">
                        <a:lnSpc>
                          <a:spcPct val="100000"/>
                        </a:lnSpc>
                      </a:pPr>
                      <a:r>
                        <a:rPr b="0" lang="en-US" sz="2800" spc="-1" strike="noStrike">
                          <a:solidFill>
                            <a:srgbClr val="000000"/>
                          </a:solidFill>
                          <a:uFill>
                            <a:solidFill>
                              <a:srgbClr val="ffffff"/>
                            </a:solidFill>
                          </a:uFill>
                          <a:latin typeface="Century Gothic"/>
                        </a:rPr>
                        <a:t>4.03%</a:t>
                      </a:r>
                      <a:endParaRPr b="0" lang="en-US" sz="2800" spc="-1" strike="noStrike">
                        <a:solidFill>
                          <a:srgbClr val="000000"/>
                        </a:solidFill>
                        <a:uFill>
                          <a:solidFill>
                            <a:srgbClr val="ffffff"/>
                          </a:solidFill>
                        </a:uFill>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e3cccc"/>
                    </a:solidFill>
                  </a:tcPr>
                </a:tc>
              </a:tr>
            </a:tbl>
          </a:graphicData>
        </a:graphic>
      </p:graphicFrame>
      <p:sp>
        <p:nvSpPr>
          <p:cNvPr id="266" name="CustomShape 7"/>
          <p:cNvSpPr/>
          <p:nvPr/>
        </p:nvSpPr>
        <p:spPr>
          <a:xfrm>
            <a:off x="493560" y="5566320"/>
            <a:ext cx="10475640" cy="1004760"/>
          </a:xfrm>
          <a:prstGeom prst="rect">
            <a:avLst/>
          </a:prstGeom>
          <a:noFill/>
          <a:ln>
            <a:noFill/>
          </a:ln>
        </p:spPr>
        <p:style>
          <a:lnRef idx="0"/>
          <a:fillRef idx="0"/>
          <a:effectRef idx="0"/>
          <a:fontRef idx="minor"/>
        </p:style>
        <p:txBody>
          <a:bodyPr lIns="90000" rIns="90000" tIns="45000" bIns="45000"/>
          <a:p>
            <a:pPr marL="228600" indent="-228240">
              <a:lnSpc>
                <a:spcPct val="150000"/>
              </a:lnSpc>
              <a:spcBef>
                <a:spcPts val="1001"/>
              </a:spcBef>
              <a:buClr>
                <a:srgbClr val="000000"/>
              </a:buClr>
              <a:buFont typeface="Arial"/>
              <a:buChar char="•"/>
            </a:pPr>
            <a:r>
              <a:rPr b="0" lang="en-US" sz="2400" spc="-1" strike="noStrike">
                <a:solidFill>
                  <a:srgbClr val="000000"/>
                </a:solidFill>
                <a:uFill>
                  <a:solidFill>
                    <a:srgbClr val="ffffff"/>
                  </a:solidFill>
                </a:uFill>
                <a:latin typeface="仿宋"/>
                <a:ea typeface="仿宋"/>
              </a:rPr>
              <a:t>可以看出，收入范围在</a:t>
            </a:r>
            <a:r>
              <a:rPr b="0" lang="en-US" sz="2400" spc="-1" strike="noStrike">
                <a:solidFill>
                  <a:srgbClr val="000000"/>
                </a:solidFill>
                <a:uFill>
                  <a:solidFill>
                    <a:srgbClr val="ffffff"/>
                  </a:solidFill>
                </a:uFill>
                <a:latin typeface="仿宋"/>
                <a:ea typeface="仿宋"/>
              </a:rPr>
              <a:t>2000</a:t>
            </a:r>
            <a:r>
              <a:rPr b="0" lang="en-US" sz="2400" spc="-1" strike="noStrike">
                <a:solidFill>
                  <a:srgbClr val="000000"/>
                </a:solidFill>
                <a:uFill>
                  <a:solidFill>
                    <a:srgbClr val="ffffff"/>
                  </a:solidFill>
                </a:uFill>
                <a:latin typeface="仿宋"/>
                <a:ea typeface="仿宋"/>
              </a:rPr>
              <a:t>至</a:t>
            </a:r>
            <a:r>
              <a:rPr b="0" lang="en-US" sz="2400" spc="-1" strike="noStrike">
                <a:solidFill>
                  <a:srgbClr val="000000"/>
                </a:solidFill>
                <a:uFill>
                  <a:solidFill>
                    <a:srgbClr val="ffffff"/>
                  </a:solidFill>
                </a:uFill>
                <a:latin typeface="仿宋"/>
                <a:ea typeface="仿宋"/>
              </a:rPr>
              <a:t>20000</a:t>
            </a:r>
            <a:r>
              <a:rPr b="0" lang="en-US" sz="2400" spc="-1" strike="noStrike">
                <a:solidFill>
                  <a:srgbClr val="000000"/>
                </a:solidFill>
                <a:uFill>
                  <a:solidFill>
                    <a:srgbClr val="ffffff"/>
                  </a:solidFill>
                </a:uFill>
                <a:latin typeface="仿宋"/>
                <a:ea typeface="仿宋"/>
              </a:rPr>
              <a:t>的用户借款需求较大，而收入在</a:t>
            </a:r>
            <a:r>
              <a:rPr b="0" lang="en-US" sz="2400" spc="-1" strike="noStrike">
                <a:solidFill>
                  <a:srgbClr val="000000"/>
                </a:solidFill>
                <a:uFill>
                  <a:solidFill>
                    <a:srgbClr val="ffffff"/>
                  </a:solidFill>
                </a:uFill>
                <a:latin typeface="仿宋"/>
                <a:ea typeface="仿宋"/>
              </a:rPr>
              <a:t>50000</a:t>
            </a:r>
            <a:r>
              <a:rPr b="0" lang="en-US" sz="2400" spc="-1" strike="noStrike">
                <a:solidFill>
                  <a:srgbClr val="000000"/>
                </a:solidFill>
                <a:uFill>
                  <a:solidFill>
                    <a:srgbClr val="ffffff"/>
                  </a:solidFill>
                </a:uFill>
                <a:latin typeface="仿宋"/>
                <a:ea typeface="仿宋"/>
              </a:rPr>
              <a:t>以上的用户借款需求相对来说少许多。</a:t>
            </a:r>
            <a:endParaRPr b="0" lang="en-US" sz="2400" spc="-1" strike="noStrike">
              <a:solidFill>
                <a:srgbClr val="000000"/>
              </a:solidFill>
              <a:uFill>
                <a:solidFill>
                  <a:srgbClr val="ffffff"/>
                </a:solidFill>
              </a:uFill>
              <a:latin typeface="Arial"/>
            </a:endParaRPr>
          </a:p>
        </p:txBody>
      </p:sp>
    </p:spTree>
  </p:cSld>
  <p:transition spd="med">
    <p:fade/>
  </p:transition>
  <p:timing>
    <p:tnLst>
      <p:par>
        <p:cTn id="59" dur="indefinite" restart="never" nodeType="tmRoot">
          <p:childTnLst>
            <p:seq>
              <p:cTn id="60" nodeType="mainSeq"/>
              <p:prevCondLst>
                <p:cond delay="0" evt="onPrev">
                  <p:tgtEl>
                    <p:sldTgt/>
                  </p:tgtEl>
                </p:cond>
              </p:prevCondLst>
              <p:nextCondLst>
                <p:cond delay="0" evt="onNext">
                  <p:tgtEl>
                    <p:sldTgt/>
                  </p:tgtEl>
                </p:cond>
              </p:nextCondLst>
            </p:seq>
          </p:childTnLst>
        </p:cTn>
      </p:par>
    </p:tnLst>
  </p:timing>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67" name="图片 3" descr=""/>
          <p:cNvPicPr/>
          <p:nvPr/>
        </p:nvPicPr>
        <p:blipFill>
          <a:blip r:embed="rId1">
            <a:lum bright="70000" contrast="-70000"/>
          </a:blip>
          <a:stretch/>
        </p:blipFill>
        <p:spPr>
          <a:xfrm>
            <a:off x="10900080" y="5566320"/>
            <a:ext cx="1291320" cy="1291320"/>
          </a:xfrm>
          <a:prstGeom prst="rect">
            <a:avLst/>
          </a:prstGeom>
          <a:ln>
            <a:noFill/>
          </a:ln>
        </p:spPr>
      </p:pic>
      <p:sp>
        <p:nvSpPr>
          <p:cNvPr id="268" name="TextShape 1"/>
          <p:cNvSpPr txBox="1"/>
          <p:nvPr/>
        </p:nvSpPr>
        <p:spPr>
          <a:xfrm>
            <a:off x="0" y="669960"/>
            <a:ext cx="11178720" cy="4350960"/>
          </a:xfrm>
          <a:prstGeom prst="rect">
            <a:avLst/>
          </a:prstGeom>
          <a:noFill/>
          <a:ln>
            <a:noFill/>
          </a:ln>
        </p:spPr>
        <p:txBody>
          <a:bodyPr/>
          <a:p>
            <a:pPr marL="343080" indent="-342720">
              <a:lnSpc>
                <a:spcPct val="150000"/>
              </a:lnSpc>
              <a:spcBef>
                <a:spcPts val="1001"/>
              </a:spcBef>
              <a:buClr>
                <a:srgbClr val="b01513"/>
              </a:buClr>
              <a:buSzPct val="80000"/>
              <a:buFont typeface="Wingdings 3" charset="2"/>
              <a:buChar char=""/>
            </a:pPr>
            <a:r>
              <a:rPr b="0" lang="zh-CN" sz="3200" spc="-1" strike="noStrike">
                <a:solidFill>
                  <a:srgbClr val="404040"/>
                </a:solidFill>
                <a:uFill>
                  <a:solidFill>
                    <a:srgbClr val="ffffff"/>
                  </a:solidFill>
                </a:uFill>
                <a:latin typeface="仿宋"/>
                <a:ea typeface="仿宋"/>
              </a:rPr>
              <a:t>7</a:t>
            </a:r>
            <a:r>
              <a:rPr b="0" lang="zh-CN" sz="3200" spc="-1" strike="noStrike">
                <a:solidFill>
                  <a:srgbClr val="404040"/>
                </a:solidFill>
                <a:uFill>
                  <a:solidFill>
                    <a:srgbClr val="ffffff"/>
                  </a:solidFill>
                </a:uFill>
                <a:latin typeface="仿宋"/>
                <a:ea typeface="仿宋"/>
              </a:rPr>
              <a:t>、信用分数</a:t>
            </a:r>
            <a:endParaRPr b="0" lang="zh-CN" sz="3200" spc="-1" strike="noStrike">
              <a:solidFill>
                <a:srgbClr val="404040"/>
              </a:solidFill>
              <a:uFill>
                <a:solidFill>
                  <a:srgbClr val="ffffff"/>
                </a:solidFill>
              </a:uFill>
              <a:latin typeface="Century Gothic"/>
            </a:endParaRPr>
          </a:p>
          <a:p>
            <a:pPr marL="343080" indent="-342720">
              <a:lnSpc>
                <a:spcPct val="150000"/>
              </a:lnSpc>
              <a:spcBef>
                <a:spcPts val="1001"/>
              </a:spcBef>
              <a:buClr>
                <a:srgbClr val="b01513"/>
              </a:buClr>
              <a:buSzPct val="80000"/>
              <a:buFont typeface="Wingdings 3" charset="2"/>
              <a:buChar char=""/>
            </a:pPr>
            <a:r>
              <a:rPr b="0" lang="zh-CN" sz="1800" spc="-1" strike="noStrike">
                <a:solidFill>
                  <a:srgbClr val="404040"/>
                </a:solidFill>
                <a:uFill>
                  <a:solidFill>
                    <a:srgbClr val="ffffff"/>
                  </a:solidFill>
                </a:uFill>
                <a:latin typeface="仿宋"/>
                <a:ea typeface="仿宋"/>
              </a:rPr>
              <a:t>某</a:t>
            </a:r>
            <a:r>
              <a:rPr b="0" lang="zh-CN" sz="1800" spc="-1" strike="noStrike">
                <a:solidFill>
                  <a:srgbClr val="404040"/>
                </a:solidFill>
                <a:uFill>
                  <a:solidFill>
                    <a:srgbClr val="ffffff"/>
                  </a:solidFill>
                </a:uFill>
                <a:latin typeface="仿宋"/>
                <a:ea typeface="仿宋"/>
              </a:rPr>
              <a:t>P2P</a:t>
            </a:r>
            <a:r>
              <a:rPr b="0" lang="zh-CN" sz="1800" spc="-1" strike="noStrike">
                <a:solidFill>
                  <a:srgbClr val="404040"/>
                </a:solidFill>
                <a:uFill>
                  <a:solidFill>
                    <a:srgbClr val="ffffff"/>
                  </a:solidFill>
                </a:uFill>
                <a:latin typeface="仿宋"/>
                <a:ea typeface="仿宋"/>
              </a:rPr>
              <a:t>平台认证体系包括信用等级和信用额度。用户可以选择“我要借款”，根据自身情况，选择一种借款产品申请并提交相应材料，当用户的借款申请通过审核后即可获得信用等级及信用额度。此外，提交“可选信用认证”以及用户在某</a:t>
            </a:r>
            <a:r>
              <a:rPr b="0" lang="zh-CN" sz="1800" spc="-1" strike="noStrike">
                <a:solidFill>
                  <a:srgbClr val="404040"/>
                </a:solidFill>
                <a:uFill>
                  <a:solidFill>
                    <a:srgbClr val="ffffff"/>
                  </a:solidFill>
                </a:uFill>
                <a:latin typeface="仿宋"/>
                <a:ea typeface="仿宋"/>
              </a:rPr>
              <a:t>P2P</a:t>
            </a:r>
            <a:r>
              <a:rPr b="0" lang="zh-CN" sz="1800" spc="-1" strike="noStrike">
                <a:solidFill>
                  <a:srgbClr val="404040"/>
                </a:solidFill>
                <a:uFill>
                  <a:solidFill>
                    <a:srgbClr val="ffffff"/>
                  </a:solidFill>
                </a:uFill>
                <a:latin typeface="仿宋"/>
                <a:ea typeface="仿宋"/>
              </a:rPr>
              <a:t>平台网站上良好的借贷记录也可以提高信用分数。</a:t>
            </a:r>
            <a:endParaRPr b="0" lang="zh-CN" sz="1800" spc="-1" strike="noStrike">
              <a:solidFill>
                <a:srgbClr val="404040"/>
              </a:solidFill>
              <a:uFill>
                <a:solidFill>
                  <a:srgbClr val="ffffff"/>
                </a:solidFill>
              </a:uFill>
              <a:latin typeface="Century Gothic"/>
            </a:endParaRPr>
          </a:p>
        </p:txBody>
      </p:sp>
      <p:sp>
        <p:nvSpPr>
          <p:cNvPr id="269" name="CustomShape 2"/>
          <p:cNvSpPr/>
          <p:nvPr/>
        </p:nvSpPr>
        <p:spPr>
          <a:xfrm>
            <a:off x="5969520" y="3244320"/>
            <a:ext cx="252720" cy="36468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800" spc="-1" strike="noStrike">
                <a:solidFill>
                  <a:srgbClr val="000000"/>
                </a:solidFill>
                <a:uFill>
                  <a:solidFill>
                    <a:srgbClr val="ffffff"/>
                  </a:solidFill>
                </a:uFill>
                <a:latin typeface="Century Gothic"/>
              </a:rPr>
              <a:t> </a:t>
            </a:r>
            <a:endParaRPr b="0" lang="en-US" sz="1800" spc="-1" strike="noStrike">
              <a:solidFill>
                <a:srgbClr val="000000"/>
              </a:solidFill>
              <a:uFill>
                <a:solidFill>
                  <a:srgbClr val="ffffff"/>
                </a:solidFill>
              </a:uFill>
              <a:latin typeface="Arial"/>
            </a:endParaRPr>
          </a:p>
        </p:txBody>
      </p:sp>
      <p:sp>
        <p:nvSpPr>
          <p:cNvPr id="270" name="CustomShape 3"/>
          <p:cNvSpPr/>
          <p:nvPr/>
        </p:nvSpPr>
        <p:spPr>
          <a:xfrm>
            <a:off x="0" y="0"/>
            <a:ext cx="12191760" cy="360"/>
          </a:xfrm>
          <a:prstGeom prst="rect">
            <a:avLst/>
          </a:prstGeom>
          <a:noFill/>
          <a:ln>
            <a:noFill/>
          </a:ln>
        </p:spPr>
        <p:style>
          <a:lnRef idx="0"/>
          <a:fillRef idx="0"/>
          <a:effectRef idx="0"/>
          <a:fontRef idx="minor"/>
        </p:style>
      </p:sp>
      <p:sp>
        <p:nvSpPr>
          <p:cNvPr id="271" name="CustomShape 4"/>
          <p:cNvSpPr/>
          <p:nvPr/>
        </p:nvSpPr>
        <p:spPr>
          <a:xfrm>
            <a:off x="2537280" y="1517760"/>
            <a:ext cx="12191760" cy="360"/>
          </a:xfrm>
          <a:prstGeom prst="rect">
            <a:avLst/>
          </a:prstGeom>
          <a:noFill/>
          <a:ln>
            <a:noFill/>
          </a:ln>
        </p:spPr>
        <p:style>
          <a:lnRef idx="0"/>
          <a:fillRef idx="0"/>
          <a:effectRef idx="0"/>
          <a:fontRef idx="minor"/>
        </p:style>
      </p:sp>
      <p:sp>
        <p:nvSpPr>
          <p:cNvPr id="272" name="CustomShape 5"/>
          <p:cNvSpPr/>
          <p:nvPr/>
        </p:nvSpPr>
        <p:spPr>
          <a:xfrm>
            <a:off x="0" y="0"/>
            <a:ext cx="12191760" cy="360"/>
          </a:xfrm>
          <a:prstGeom prst="rect">
            <a:avLst/>
          </a:prstGeom>
          <a:noFill/>
          <a:ln>
            <a:noFill/>
          </a:ln>
        </p:spPr>
        <p:style>
          <a:lnRef idx="0"/>
          <a:fillRef idx="0"/>
          <a:effectRef idx="0"/>
          <a:fontRef idx="minor"/>
        </p:style>
      </p:sp>
      <p:sp>
        <p:nvSpPr>
          <p:cNvPr id="273" name="CustomShape 6"/>
          <p:cNvSpPr/>
          <p:nvPr/>
        </p:nvSpPr>
        <p:spPr>
          <a:xfrm>
            <a:off x="0" y="0"/>
            <a:ext cx="12191760" cy="360"/>
          </a:xfrm>
          <a:prstGeom prst="rect">
            <a:avLst/>
          </a:prstGeom>
          <a:noFill/>
          <a:ln>
            <a:noFill/>
          </a:ln>
        </p:spPr>
        <p:style>
          <a:lnRef idx="0"/>
          <a:fillRef idx="0"/>
          <a:effectRef idx="0"/>
          <a:fontRef idx="minor"/>
        </p:style>
      </p:sp>
    </p:spTree>
  </p:cSld>
  <p:transition spd="med">
    <p:fade/>
  </p:transition>
  <p:timing>
    <p:tnLst>
      <p:par>
        <p:cTn id="61" dur="indefinite" restart="never" nodeType="tmRoot">
          <p:childTnLst>
            <p:seq>
              <p:cTn id="62" nodeType="mainSeq"/>
              <p:prevCondLst>
                <p:cond delay="0" evt="onPrev">
                  <p:tgtEl>
                    <p:sldTgt/>
                  </p:tgtEl>
                </p:cond>
              </p:prevCondLst>
              <p:nextCondLst>
                <p:cond delay="0" evt="onNext">
                  <p:tgtEl>
                    <p:sldTgt/>
                  </p:tgtEl>
                </p:cond>
              </p:nextCondLst>
            </p:seq>
          </p:childTnLst>
        </p:cTn>
      </p:par>
    </p:tnLst>
  </p:timing>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74" name="图片 3" descr=""/>
          <p:cNvPicPr/>
          <p:nvPr/>
        </p:nvPicPr>
        <p:blipFill>
          <a:blip r:embed="rId1">
            <a:lum bright="70000" contrast="-70000"/>
          </a:blip>
          <a:stretch/>
        </p:blipFill>
        <p:spPr>
          <a:xfrm>
            <a:off x="10900080" y="5566320"/>
            <a:ext cx="1291320" cy="1291320"/>
          </a:xfrm>
          <a:prstGeom prst="rect">
            <a:avLst/>
          </a:prstGeom>
          <a:ln>
            <a:noFill/>
          </a:ln>
        </p:spPr>
      </p:pic>
      <p:sp>
        <p:nvSpPr>
          <p:cNvPr id="275" name="TextShape 1"/>
          <p:cNvSpPr txBox="1"/>
          <p:nvPr/>
        </p:nvSpPr>
        <p:spPr>
          <a:xfrm>
            <a:off x="0" y="252360"/>
            <a:ext cx="11178720" cy="4350960"/>
          </a:xfrm>
          <a:prstGeom prst="rect">
            <a:avLst/>
          </a:prstGeom>
          <a:noFill/>
          <a:ln>
            <a:noFill/>
          </a:ln>
        </p:spPr>
        <p:txBody>
          <a:bodyPr/>
          <a:p>
            <a:pPr marL="343080" indent="-342720">
              <a:lnSpc>
                <a:spcPct val="150000"/>
              </a:lnSpc>
              <a:spcBef>
                <a:spcPts val="1001"/>
              </a:spcBef>
              <a:buClr>
                <a:srgbClr val="b01513"/>
              </a:buClr>
              <a:buSzPct val="80000"/>
              <a:buFont typeface="Wingdings 3" charset="2"/>
              <a:buChar char=""/>
            </a:pPr>
            <a:r>
              <a:rPr b="0" lang="zh-CN" sz="2400" spc="-1" strike="noStrike">
                <a:solidFill>
                  <a:srgbClr val="404040"/>
                </a:solidFill>
                <a:uFill>
                  <a:solidFill>
                    <a:srgbClr val="ffffff"/>
                  </a:solidFill>
                </a:uFill>
                <a:latin typeface="仿宋"/>
                <a:ea typeface="仿宋"/>
              </a:rPr>
              <a:t>7</a:t>
            </a:r>
            <a:r>
              <a:rPr b="0" lang="zh-CN" sz="2400" spc="-1" strike="noStrike">
                <a:solidFill>
                  <a:srgbClr val="404040"/>
                </a:solidFill>
                <a:uFill>
                  <a:solidFill>
                    <a:srgbClr val="ffffff"/>
                  </a:solidFill>
                </a:uFill>
                <a:latin typeface="仿宋"/>
                <a:ea typeface="仿宋"/>
              </a:rPr>
              <a:t>、信用分数</a:t>
            </a:r>
            <a:endParaRPr b="0" lang="zh-CN" sz="2400" spc="-1" strike="noStrike">
              <a:solidFill>
                <a:srgbClr val="404040"/>
              </a:solidFill>
              <a:uFill>
                <a:solidFill>
                  <a:srgbClr val="ffffff"/>
                </a:solidFill>
              </a:uFill>
              <a:latin typeface="Century Gothic"/>
            </a:endParaRPr>
          </a:p>
          <a:p>
            <a:pPr>
              <a:lnSpc>
                <a:spcPct val="150000"/>
              </a:lnSpc>
              <a:spcBef>
                <a:spcPts val="1001"/>
              </a:spcBef>
            </a:pPr>
            <a:endParaRPr b="0" lang="zh-CN" sz="2400" spc="-1" strike="noStrike">
              <a:solidFill>
                <a:srgbClr val="404040"/>
              </a:solidFill>
              <a:uFill>
                <a:solidFill>
                  <a:srgbClr val="ffffff"/>
                </a:solidFill>
              </a:uFill>
              <a:latin typeface="Century Gothic"/>
            </a:endParaRPr>
          </a:p>
          <a:p>
            <a:pPr>
              <a:lnSpc>
                <a:spcPct val="150000"/>
              </a:lnSpc>
              <a:spcBef>
                <a:spcPts val="1001"/>
              </a:spcBef>
            </a:pPr>
            <a:endParaRPr b="0" lang="zh-CN" sz="2400" spc="-1" strike="noStrike">
              <a:solidFill>
                <a:srgbClr val="404040"/>
              </a:solidFill>
              <a:uFill>
                <a:solidFill>
                  <a:srgbClr val="ffffff"/>
                </a:solidFill>
              </a:uFill>
              <a:latin typeface="Century Gothic"/>
            </a:endParaRPr>
          </a:p>
          <a:p>
            <a:pPr>
              <a:lnSpc>
                <a:spcPct val="150000"/>
              </a:lnSpc>
              <a:spcBef>
                <a:spcPts val="1001"/>
              </a:spcBef>
            </a:pPr>
            <a:endParaRPr b="0" lang="zh-CN" sz="2400" spc="-1" strike="noStrike">
              <a:solidFill>
                <a:srgbClr val="404040"/>
              </a:solidFill>
              <a:uFill>
                <a:solidFill>
                  <a:srgbClr val="ffffff"/>
                </a:solidFill>
              </a:uFill>
              <a:latin typeface="Century Gothic"/>
            </a:endParaRPr>
          </a:p>
          <a:p>
            <a:pPr>
              <a:lnSpc>
                <a:spcPct val="150000"/>
              </a:lnSpc>
              <a:spcBef>
                <a:spcPts val="1001"/>
              </a:spcBef>
            </a:pPr>
            <a:endParaRPr b="0" lang="zh-CN" sz="2400" spc="-1" strike="noStrike">
              <a:solidFill>
                <a:srgbClr val="404040"/>
              </a:solidFill>
              <a:uFill>
                <a:solidFill>
                  <a:srgbClr val="ffffff"/>
                </a:solidFill>
              </a:uFill>
              <a:latin typeface="Century Gothic"/>
            </a:endParaRPr>
          </a:p>
          <a:p>
            <a:pPr>
              <a:lnSpc>
                <a:spcPct val="150000"/>
              </a:lnSpc>
              <a:spcBef>
                <a:spcPts val="1001"/>
              </a:spcBef>
            </a:pPr>
            <a:endParaRPr b="0" lang="zh-CN" sz="2400" spc="-1" strike="noStrike">
              <a:solidFill>
                <a:srgbClr val="404040"/>
              </a:solidFill>
              <a:uFill>
                <a:solidFill>
                  <a:srgbClr val="ffffff"/>
                </a:solidFill>
              </a:uFill>
              <a:latin typeface="Century Gothic"/>
            </a:endParaRPr>
          </a:p>
          <a:p>
            <a:pPr>
              <a:lnSpc>
                <a:spcPct val="150000"/>
              </a:lnSpc>
              <a:spcBef>
                <a:spcPts val="1001"/>
              </a:spcBef>
            </a:pPr>
            <a:endParaRPr b="0" lang="zh-CN" sz="2400" spc="-1" strike="noStrike">
              <a:solidFill>
                <a:srgbClr val="404040"/>
              </a:solidFill>
              <a:uFill>
                <a:solidFill>
                  <a:srgbClr val="ffffff"/>
                </a:solidFill>
              </a:uFill>
              <a:latin typeface="Century Gothic"/>
            </a:endParaRPr>
          </a:p>
          <a:p>
            <a:pPr marL="343080" indent="-342720">
              <a:lnSpc>
                <a:spcPct val="150000"/>
              </a:lnSpc>
              <a:spcBef>
                <a:spcPts val="1001"/>
              </a:spcBef>
              <a:buClr>
                <a:srgbClr val="b01513"/>
              </a:buClr>
              <a:buSzPct val="80000"/>
              <a:buFont typeface="Wingdings 3" charset="2"/>
              <a:buChar char=""/>
            </a:pPr>
            <a:r>
              <a:rPr b="0" lang="zh-CN" sz="2400" spc="-1" strike="noStrike">
                <a:solidFill>
                  <a:srgbClr val="404040"/>
                </a:solidFill>
                <a:uFill>
                  <a:solidFill>
                    <a:srgbClr val="ffffff"/>
                  </a:solidFill>
                </a:uFill>
                <a:latin typeface="仿宋"/>
                <a:ea typeface="仿宋"/>
              </a:rPr>
              <a:t>借款用户的平均信用分数相对来说较低，且有许多借款用户的信用分数为</a:t>
            </a:r>
            <a:r>
              <a:rPr b="0" lang="zh-CN" sz="2400" spc="-1" strike="noStrike">
                <a:solidFill>
                  <a:srgbClr val="404040"/>
                </a:solidFill>
                <a:uFill>
                  <a:solidFill>
                    <a:srgbClr val="ffffff"/>
                  </a:solidFill>
                </a:uFill>
                <a:latin typeface="仿宋"/>
                <a:ea typeface="仿宋"/>
              </a:rPr>
              <a:t>0</a:t>
            </a:r>
            <a:r>
              <a:rPr b="0" lang="zh-CN" sz="2400" spc="-1" strike="noStrike">
                <a:solidFill>
                  <a:srgbClr val="404040"/>
                </a:solidFill>
                <a:uFill>
                  <a:solidFill>
                    <a:srgbClr val="ffffff"/>
                  </a:solidFill>
                </a:uFill>
                <a:latin typeface="仿宋"/>
                <a:ea typeface="仿宋"/>
              </a:rPr>
              <a:t>，即没有在平台经过可靠信用认证。这对与放款用户来说会降低对借款交易的信任，影响融资获得率与成功率</a:t>
            </a:r>
            <a:endParaRPr b="0" lang="zh-CN" sz="2400" spc="-1" strike="noStrike">
              <a:solidFill>
                <a:srgbClr val="404040"/>
              </a:solidFill>
              <a:uFill>
                <a:solidFill>
                  <a:srgbClr val="ffffff"/>
                </a:solidFill>
              </a:uFill>
              <a:latin typeface="Century Gothic"/>
            </a:endParaRPr>
          </a:p>
          <a:p>
            <a:pPr>
              <a:lnSpc>
                <a:spcPct val="150000"/>
              </a:lnSpc>
              <a:spcBef>
                <a:spcPts val="1001"/>
              </a:spcBef>
            </a:pPr>
            <a:endParaRPr b="0" lang="zh-CN" sz="2400" spc="-1" strike="noStrike">
              <a:solidFill>
                <a:srgbClr val="404040"/>
              </a:solidFill>
              <a:uFill>
                <a:solidFill>
                  <a:srgbClr val="ffffff"/>
                </a:solidFill>
              </a:uFill>
              <a:latin typeface="Century Gothic"/>
            </a:endParaRPr>
          </a:p>
          <a:p>
            <a:pPr>
              <a:lnSpc>
                <a:spcPct val="150000"/>
              </a:lnSpc>
              <a:spcBef>
                <a:spcPts val="1001"/>
              </a:spcBef>
            </a:pPr>
            <a:endParaRPr b="0" lang="zh-CN" sz="2400" spc="-1" strike="noStrike">
              <a:solidFill>
                <a:srgbClr val="404040"/>
              </a:solidFill>
              <a:uFill>
                <a:solidFill>
                  <a:srgbClr val="ffffff"/>
                </a:solidFill>
              </a:uFill>
              <a:latin typeface="Century Gothic"/>
            </a:endParaRPr>
          </a:p>
        </p:txBody>
      </p:sp>
      <p:sp>
        <p:nvSpPr>
          <p:cNvPr id="276" name="CustomShape 2"/>
          <p:cNvSpPr/>
          <p:nvPr/>
        </p:nvSpPr>
        <p:spPr>
          <a:xfrm>
            <a:off x="5969520" y="3244320"/>
            <a:ext cx="252720" cy="36468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800" spc="-1" strike="noStrike">
                <a:solidFill>
                  <a:srgbClr val="000000"/>
                </a:solidFill>
                <a:uFill>
                  <a:solidFill>
                    <a:srgbClr val="ffffff"/>
                  </a:solidFill>
                </a:uFill>
                <a:latin typeface="Century Gothic"/>
              </a:rPr>
              <a:t> </a:t>
            </a:r>
            <a:endParaRPr b="0" lang="en-US" sz="1800" spc="-1" strike="noStrike">
              <a:solidFill>
                <a:srgbClr val="000000"/>
              </a:solidFill>
              <a:uFill>
                <a:solidFill>
                  <a:srgbClr val="ffffff"/>
                </a:solidFill>
              </a:uFill>
              <a:latin typeface="Arial"/>
            </a:endParaRPr>
          </a:p>
        </p:txBody>
      </p:sp>
      <p:sp>
        <p:nvSpPr>
          <p:cNvPr id="277" name="CustomShape 3"/>
          <p:cNvSpPr/>
          <p:nvPr/>
        </p:nvSpPr>
        <p:spPr>
          <a:xfrm>
            <a:off x="0" y="0"/>
            <a:ext cx="12191760" cy="360"/>
          </a:xfrm>
          <a:prstGeom prst="rect">
            <a:avLst/>
          </a:prstGeom>
          <a:noFill/>
          <a:ln>
            <a:noFill/>
          </a:ln>
        </p:spPr>
        <p:style>
          <a:lnRef idx="0"/>
          <a:fillRef idx="0"/>
          <a:effectRef idx="0"/>
          <a:fontRef idx="minor"/>
        </p:style>
      </p:sp>
      <p:sp>
        <p:nvSpPr>
          <p:cNvPr id="278" name="CustomShape 4"/>
          <p:cNvSpPr/>
          <p:nvPr/>
        </p:nvSpPr>
        <p:spPr>
          <a:xfrm>
            <a:off x="2537280" y="1517760"/>
            <a:ext cx="12191760" cy="360"/>
          </a:xfrm>
          <a:prstGeom prst="rect">
            <a:avLst/>
          </a:prstGeom>
          <a:noFill/>
          <a:ln>
            <a:noFill/>
          </a:ln>
        </p:spPr>
        <p:style>
          <a:lnRef idx="0"/>
          <a:fillRef idx="0"/>
          <a:effectRef idx="0"/>
          <a:fontRef idx="minor"/>
        </p:style>
      </p:sp>
      <p:sp>
        <p:nvSpPr>
          <p:cNvPr id="279" name="CustomShape 5"/>
          <p:cNvSpPr/>
          <p:nvPr/>
        </p:nvSpPr>
        <p:spPr>
          <a:xfrm>
            <a:off x="0" y="0"/>
            <a:ext cx="12191760" cy="360"/>
          </a:xfrm>
          <a:prstGeom prst="rect">
            <a:avLst/>
          </a:prstGeom>
          <a:noFill/>
          <a:ln>
            <a:noFill/>
          </a:ln>
        </p:spPr>
        <p:style>
          <a:lnRef idx="0"/>
          <a:fillRef idx="0"/>
          <a:effectRef idx="0"/>
          <a:fontRef idx="minor"/>
        </p:style>
      </p:sp>
      <p:sp>
        <p:nvSpPr>
          <p:cNvPr id="280" name="CustomShape 6"/>
          <p:cNvSpPr/>
          <p:nvPr/>
        </p:nvSpPr>
        <p:spPr>
          <a:xfrm>
            <a:off x="0" y="0"/>
            <a:ext cx="12191760" cy="360"/>
          </a:xfrm>
          <a:prstGeom prst="rect">
            <a:avLst/>
          </a:prstGeom>
          <a:noFill/>
          <a:ln>
            <a:noFill/>
          </a:ln>
        </p:spPr>
        <p:style>
          <a:lnRef idx="0"/>
          <a:fillRef idx="0"/>
          <a:effectRef idx="0"/>
          <a:fontRef idx="minor"/>
        </p:style>
      </p:sp>
      <p:pic>
        <p:nvPicPr>
          <p:cNvPr id="281" name="Picture 1" descr=""/>
          <p:cNvPicPr/>
          <p:nvPr/>
        </p:nvPicPr>
        <p:blipFill>
          <a:blip r:embed="rId2"/>
          <a:stretch/>
        </p:blipFill>
        <p:spPr>
          <a:xfrm>
            <a:off x="2414520" y="1269720"/>
            <a:ext cx="7336800" cy="3948840"/>
          </a:xfrm>
          <a:prstGeom prst="rect">
            <a:avLst/>
          </a:prstGeom>
          <a:ln>
            <a:noFill/>
          </a:ln>
        </p:spPr>
      </p:pic>
    </p:spTree>
  </p:cSld>
  <p:transition spd="med">
    <p:fade/>
  </p:transition>
  <p:timing>
    <p:tnLst>
      <p:par>
        <p:cTn id="63" dur="indefinite" restart="never" nodeType="tmRoot">
          <p:childTnLst>
            <p:seq>
              <p:cTn id="64" nodeType="mainSeq"/>
              <p:prevCondLst>
                <p:cond delay="0" evt="onPrev">
                  <p:tgtEl>
                    <p:sldTgt/>
                  </p:tgtEl>
                </p:cond>
              </p:prevCondLst>
              <p:nextCondLst>
                <p:cond delay="0" evt="onNext">
                  <p:tgtEl>
                    <p:sldTgt/>
                  </p:tgtEl>
                </p:cond>
              </p:nextCondLst>
            </p:seq>
          </p:childTnLst>
        </p:cTn>
      </p:par>
    </p:tnLst>
  </p:timing>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2" name="TextShape 1"/>
          <p:cNvSpPr txBox="1"/>
          <p:nvPr/>
        </p:nvSpPr>
        <p:spPr>
          <a:xfrm>
            <a:off x="0" y="973080"/>
            <a:ext cx="8824680" cy="707760"/>
          </a:xfrm>
          <a:prstGeom prst="rect">
            <a:avLst/>
          </a:prstGeom>
          <a:noFill/>
          <a:ln>
            <a:noFill/>
          </a:ln>
        </p:spPr>
        <p:txBody>
          <a:bodyPr anchor="ctr"/>
          <a:p>
            <a:pPr>
              <a:lnSpc>
                <a:spcPct val="100000"/>
              </a:lnSpc>
            </a:pPr>
            <a:r>
              <a:rPr b="0" lang="zh-CN" sz="3600" spc="-1" strike="noStrike">
                <a:solidFill>
                  <a:srgbClr val="477576"/>
                </a:solidFill>
                <a:uFill>
                  <a:solidFill>
                    <a:srgbClr val="ffffff"/>
                  </a:solidFill>
                </a:uFill>
                <a:latin typeface="黑体"/>
                <a:ea typeface="黑体"/>
              </a:rPr>
              <a:t>五、融资可获得</a:t>
            </a:r>
            <a:r>
              <a:rPr b="0" lang="zh-CN" sz="3600" spc="-1" strike="noStrike">
                <a:solidFill>
                  <a:srgbClr val="477576"/>
                </a:solidFill>
                <a:uFill>
                  <a:solidFill>
                    <a:srgbClr val="ffffff"/>
                  </a:solidFill>
                </a:uFill>
                <a:latin typeface="黑体"/>
                <a:ea typeface="黑体"/>
              </a:rPr>
              <a:t>性模型的构建</a:t>
            </a:r>
            <a:endParaRPr b="0" lang="zh-CN" sz="3600" spc="-1" strike="noStrike">
              <a:solidFill>
                <a:srgbClr val="000000"/>
              </a:solidFill>
              <a:uFill>
                <a:solidFill>
                  <a:srgbClr val="ffffff"/>
                </a:solidFill>
              </a:uFill>
              <a:latin typeface="Century Gothic"/>
            </a:endParaRPr>
          </a:p>
        </p:txBody>
      </p:sp>
      <p:sp>
        <p:nvSpPr>
          <p:cNvPr id="283" name="TextShape 2"/>
          <p:cNvSpPr txBox="1"/>
          <p:nvPr/>
        </p:nvSpPr>
        <p:spPr>
          <a:xfrm>
            <a:off x="1297080" y="1825560"/>
            <a:ext cx="10894680" cy="4350960"/>
          </a:xfrm>
          <a:prstGeom prst="rect">
            <a:avLst/>
          </a:prstGeom>
          <a:noFill/>
          <a:ln>
            <a:noFill/>
          </a:ln>
        </p:spPr>
        <p:txBody>
          <a:bodyPr>
            <a:normAutofit/>
          </a:bodyPr>
          <a:p>
            <a:pPr marL="343080" indent="-342720">
              <a:lnSpc>
                <a:spcPct val="150000"/>
              </a:lnSpc>
              <a:spcBef>
                <a:spcPts val="1001"/>
              </a:spcBef>
              <a:buClr>
                <a:srgbClr val="b01513"/>
              </a:buClr>
              <a:buSzPct val="80000"/>
              <a:buFont typeface="Wingdings 3" charset="2"/>
              <a:buChar char=""/>
            </a:pPr>
            <a:r>
              <a:rPr b="0" lang="zh-CN" sz="1800" spc="-1" strike="noStrike">
                <a:solidFill>
                  <a:srgbClr val="404040"/>
                </a:solidFill>
                <a:uFill>
                  <a:solidFill>
                    <a:srgbClr val="ffffff"/>
                  </a:solidFill>
                </a:uFill>
                <a:latin typeface="仿宋"/>
                <a:ea typeface="仿宋"/>
              </a:rPr>
              <a:t>通过样本我们可以发现，标的类型为信用认证标的借款，其保障方式仅为本金保障，因此放款用户会通过参考借款人的身份信息特征、借款的风险与收益性以及网站所提供的借款人信用评价等方面来做出是否出借资金的决策。</a:t>
            </a:r>
            <a:endParaRPr b="0" lang="zh-CN" sz="1800" spc="-1" strike="noStrike">
              <a:solidFill>
                <a:srgbClr val="404040"/>
              </a:solidFill>
              <a:uFill>
                <a:solidFill>
                  <a:srgbClr val="ffffff"/>
                </a:solidFill>
              </a:uFill>
              <a:latin typeface="Century Gothic"/>
            </a:endParaRPr>
          </a:p>
        </p:txBody>
      </p:sp>
      <p:pic>
        <p:nvPicPr>
          <p:cNvPr id="284" name="图片 3" descr=""/>
          <p:cNvPicPr/>
          <p:nvPr/>
        </p:nvPicPr>
        <p:blipFill>
          <a:blip r:embed="rId1">
            <a:lum bright="70000" contrast="-70000"/>
          </a:blip>
          <a:stretch/>
        </p:blipFill>
        <p:spPr>
          <a:xfrm>
            <a:off x="10900080" y="5566320"/>
            <a:ext cx="1291320" cy="1291320"/>
          </a:xfrm>
          <a:prstGeom prst="rect">
            <a:avLst/>
          </a:prstGeom>
          <a:ln>
            <a:noFill/>
          </a:ln>
        </p:spPr>
      </p:pic>
    </p:spTree>
  </p:cSld>
  <p:transition spd="med">
    <p:fade/>
  </p:transition>
  <p:timing>
    <p:tnLst>
      <p:par>
        <p:cTn id="65" dur="indefinite" restart="never" nodeType="tmRoot">
          <p:childTnLst>
            <p:seq>
              <p:cTn id="66" nodeType="mainSeq"/>
              <p:prevCondLst>
                <p:cond delay="0" evt="onPrev">
                  <p:tgtEl>
                    <p:sldTgt/>
                  </p:tgtEl>
                </p:cond>
              </p:prevCondLst>
              <p:nextCondLst>
                <p:cond delay="0" evt="onNext">
                  <p:tgtEl>
                    <p:sldTgt/>
                  </p:tgtEl>
                </p:cond>
              </p:nextCondLst>
            </p:seq>
          </p:childTnLst>
        </p:cTn>
      </p:par>
    </p:tnLst>
  </p:timing>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5" name="TextShape 1"/>
          <p:cNvSpPr txBox="1"/>
          <p:nvPr/>
        </p:nvSpPr>
        <p:spPr>
          <a:xfrm>
            <a:off x="0" y="663480"/>
            <a:ext cx="10648440" cy="5547960"/>
          </a:xfrm>
          <a:prstGeom prst="rect">
            <a:avLst/>
          </a:prstGeom>
          <a:noFill/>
          <a:ln>
            <a:noFill/>
          </a:ln>
        </p:spPr>
        <p:txBody>
          <a:bodyPr/>
          <a:p>
            <a:pPr marL="343080" indent="-342720">
              <a:lnSpc>
                <a:spcPct val="100000"/>
              </a:lnSpc>
              <a:spcBef>
                <a:spcPts val="1001"/>
              </a:spcBef>
              <a:buClr>
                <a:srgbClr val="b01513"/>
              </a:buClr>
              <a:buSzPct val="80000"/>
              <a:buFont typeface="Wingdings 3" charset="2"/>
              <a:buChar char=""/>
            </a:pPr>
            <a:r>
              <a:rPr b="0" lang="zh-CN" sz="3200" spc="-1" strike="noStrike">
                <a:solidFill>
                  <a:srgbClr val="404040"/>
                </a:solidFill>
                <a:uFill>
                  <a:solidFill>
                    <a:srgbClr val="ffffff"/>
                  </a:solidFill>
                </a:uFill>
                <a:latin typeface="楷体"/>
                <a:ea typeface="楷体"/>
              </a:rPr>
              <a:t>在选取解释变量时，首先根据所学理论挑选指标作为解释变量。借款的成功与否首先取决于放款人的信任。放款用户一般会将借款人的</a:t>
            </a:r>
            <a:r>
              <a:rPr b="1" lang="zh-CN" sz="3200" spc="-1" strike="noStrike">
                <a:solidFill>
                  <a:srgbClr val="00b0f0"/>
                </a:solidFill>
                <a:uFill>
                  <a:solidFill>
                    <a:srgbClr val="ffffff"/>
                  </a:solidFill>
                </a:uFill>
                <a:latin typeface="楷体"/>
                <a:ea typeface="楷体"/>
              </a:rPr>
              <a:t>个人基本情况</a:t>
            </a:r>
            <a:r>
              <a:rPr b="0" lang="zh-CN" sz="3200" spc="-1" strike="noStrike">
                <a:solidFill>
                  <a:srgbClr val="404040"/>
                </a:solidFill>
                <a:uFill>
                  <a:solidFill>
                    <a:srgbClr val="ffffff"/>
                  </a:solidFill>
                </a:uFill>
                <a:latin typeface="楷体"/>
                <a:ea typeface="楷体"/>
              </a:rPr>
              <a:t>、</a:t>
            </a:r>
            <a:r>
              <a:rPr b="1" lang="zh-CN" sz="3200" spc="-1" strike="noStrike">
                <a:solidFill>
                  <a:srgbClr val="00b0f0"/>
                </a:solidFill>
                <a:uFill>
                  <a:solidFill>
                    <a:srgbClr val="ffffff"/>
                  </a:solidFill>
                </a:uFill>
                <a:latin typeface="楷体"/>
                <a:ea typeface="楷体"/>
              </a:rPr>
              <a:t>个人资产负债情况</a:t>
            </a:r>
            <a:r>
              <a:rPr b="0" lang="zh-CN" sz="3200" spc="-1" strike="noStrike">
                <a:solidFill>
                  <a:srgbClr val="404040"/>
                </a:solidFill>
                <a:uFill>
                  <a:solidFill>
                    <a:srgbClr val="ffffff"/>
                  </a:solidFill>
                </a:uFill>
                <a:latin typeface="楷体"/>
                <a:ea typeface="楷体"/>
              </a:rPr>
              <a:t>、</a:t>
            </a:r>
            <a:r>
              <a:rPr b="1" lang="zh-CN" sz="3200" spc="-1" strike="noStrike">
                <a:solidFill>
                  <a:srgbClr val="00b0f0"/>
                </a:solidFill>
                <a:uFill>
                  <a:solidFill>
                    <a:srgbClr val="ffffff"/>
                  </a:solidFill>
                </a:uFill>
                <a:latin typeface="楷体"/>
                <a:ea typeface="楷体"/>
              </a:rPr>
              <a:t>历史借款还款逾期情况</a:t>
            </a:r>
            <a:r>
              <a:rPr b="0" lang="zh-CN" sz="3200" spc="-1" strike="noStrike">
                <a:solidFill>
                  <a:srgbClr val="404040"/>
                </a:solidFill>
                <a:uFill>
                  <a:solidFill>
                    <a:srgbClr val="ffffff"/>
                  </a:solidFill>
                </a:uFill>
                <a:latin typeface="楷体"/>
                <a:ea typeface="楷体"/>
              </a:rPr>
              <a:t>以及</a:t>
            </a:r>
            <a:r>
              <a:rPr b="1" lang="zh-CN" sz="3200" spc="-1" strike="noStrike">
                <a:solidFill>
                  <a:srgbClr val="00b0f0"/>
                </a:solidFill>
                <a:uFill>
                  <a:solidFill>
                    <a:srgbClr val="ffffff"/>
                  </a:solidFill>
                </a:uFill>
                <a:latin typeface="楷体"/>
                <a:ea typeface="楷体"/>
              </a:rPr>
              <a:t>平台对借款人的信用评价</a:t>
            </a:r>
            <a:r>
              <a:rPr b="0" lang="zh-CN" sz="3200" spc="-1" strike="noStrike">
                <a:solidFill>
                  <a:srgbClr val="404040"/>
                </a:solidFill>
                <a:uFill>
                  <a:solidFill>
                    <a:srgbClr val="ffffff"/>
                  </a:solidFill>
                </a:uFill>
                <a:latin typeface="楷体"/>
                <a:ea typeface="楷体"/>
              </a:rPr>
              <a:t>作为重要参考信息。</a:t>
            </a:r>
            <a:endParaRPr b="0" lang="zh-CN" sz="3200" spc="-1" strike="noStrike">
              <a:solidFill>
                <a:srgbClr val="404040"/>
              </a:solidFill>
              <a:uFill>
                <a:solidFill>
                  <a:srgbClr val="ffffff"/>
                </a:solidFill>
              </a:uFill>
              <a:latin typeface="Century Gothic"/>
            </a:endParaRPr>
          </a:p>
          <a:p>
            <a:pPr>
              <a:lnSpc>
                <a:spcPct val="100000"/>
              </a:lnSpc>
              <a:spcBef>
                <a:spcPts val="1001"/>
              </a:spcBef>
            </a:pPr>
            <a:endParaRPr b="0" lang="zh-CN" sz="3200" spc="-1" strike="noStrike">
              <a:solidFill>
                <a:srgbClr val="404040"/>
              </a:solidFill>
              <a:uFill>
                <a:solidFill>
                  <a:srgbClr val="ffffff"/>
                </a:solidFill>
              </a:uFill>
              <a:latin typeface="Century Gothic"/>
            </a:endParaRPr>
          </a:p>
          <a:p>
            <a:pPr marL="343080" indent="-342720">
              <a:lnSpc>
                <a:spcPct val="100000"/>
              </a:lnSpc>
              <a:spcBef>
                <a:spcPts val="1001"/>
              </a:spcBef>
              <a:buClr>
                <a:srgbClr val="b01513"/>
              </a:buClr>
              <a:buSzPct val="80000"/>
              <a:buFont typeface="Wingdings 3" charset="2"/>
              <a:buChar char=""/>
            </a:pPr>
            <a:r>
              <a:rPr b="0" lang="zh-CN" sz="3200" spc="-1" strike="noStrike">
                <a:solidFill>
                  <a:srgbClr val="404040"/>
                </a:solidFill>
                <a:uFill>
                  <a:solidFill>
                    <a:srgbClr val="ffffff"/>
                  </a:solidFill>
                </a:uFill>
                <a:latin typeface="楷体"/>
                <a:ea typeface="楷体"/>
              </a:rPr>
              <a:t>在认为出借资金的</a:t>
            </a:r>
            <a:r>
              <a:rPr b="1" lang="zh-CN" sz="3200" spc="-1" strike="noStrike">
                <a:solidFill>
                  <a:srgbClr val="00b0f0"/>
                </a:solidFill>
                <a:uFill>
                  <a:solidFill>
                    <a:srgbClr val="ffffff"/>
                  </a:solidFill>
                </a:uFill>
                <a:latin typeface="楷体"/>
                <a:ea typeface="楷体"/>
              </a:rPr>
              <a:t>回报损失不会太大</a:t>
            </a:r>
            <a:r>
              <a:rPr b="0" lang="zh-CN" sz="3200" spc="-1" strike="noStrike">
                <a:solidFill>
                  <a:srgbClr val="404040"/>
                </a:solidFill>
                <a:uFill>
                  <a:solidFill>
                    <a:srgbClr val="ffffff"/>
                  </a:solidFill>
                </a:uFill>
                <a:latin typeface="楷体"/>
                <a:ea typeface="楷体"/>
              </a:rPr>
              <a:t>的情况下，放款用户会在同等情况下通过</a:t>
            </a:r>
            <a:r>
              <a:rPr b="1" lang="zh-CN" sz="3200" spc="-1" strike="noStrike">
                <a:solidFill>
                  <a:srgbClr val="00b0f0"/>
                </a:solidFill>
                <a:uFill>
                  <a:solidFill>
                    <a:srgbClr val="ffffff"/>
                  </a:solidFill>
                </a:uFill>
                <a:latin typeface="楷体"/>
                <a:ea typeface="楷体"/>
              </a:rPr>
              <a:t>比较借款信息</a:t>
            </a:r>
            <a:r>
              <a:rPr b="0" lang="zh-CN" sz="3200" spc="-1" strike="noStrike">
                <a:solidFill>
                  <a:srgbClr val="404040"/>
                </a:solidFill>
                <a:uFill>
                  <a:solidFill>
                    <a:srgbClr val="ffffff"/>
                  </a:solidFill>
                </a:uFill>
                <a:latin typeface="楷体"/>
                <a:ea typeface="楷体"/>
              </a:rPr>
              <a:t>来选择借款交易。本文选取了借款金额、年利率、还款期限、提取还款费率、担保人是否赔偿以及借款用途作为借款信息的自变量代表。</a:t>
            </a:r>
            <a:endParaRPr b="0" lang="zh-CN" sz="3200" spc="-1" strike="noStrike">
              <a:solidFill>
                <a:srgbClr val="404040"/>
              </a:solidFill>
              <a:uFill>
                <a:solidFill>
                  <a:srgbClr val="ffffff"/>
                </a:solidFill>
              </a:uFill>
              <a:latin typeface="Century Gothic"/>
            </a:endParaRPr>
          </a:p>
        </p:txBody>
      </p:sp>
      <p:pic>
        <p:nvPicPr>
          <p:cNvPr id="286" name="图片 3" descr=""/>
          <p:cNvPicPr/>
          <p:nvPr/>
        </p:nvPicPr>
        <p:blipFill>
          <a:blip r:embed="rId1">
            <a:lum bright="70000" contrast="-70000"/>
          </a:blip>
          <a:stretch/>
        </p:blipFill>
        <p:spPr>
          <a:xfrm>
            <a:off x="10900080" y="5566320"/>
            <a:ext cx="1291320" cy="1291320"/>
          </a:xfrm>
          <a:prstGeom prst="rect">
            <a:avLst/>
          </a:prstGeom>
          <a:ln>
            <a:noFill/>
          </a:ln>
        </p:spPr>
      </p:pic>
    </p:spTree>
  </p:cSld>
  <p:transition spd="med">
    <p:fade/>
  </p:transition>
  <p:timing>
    <p:tnLst>
      <p:par>
        <p:cTn id="67" dur="indefinite" restart="never" nodeType="tmRoot">
          <p:childTnLst>
            <p:seq>
              <p:cTn id="68" nodeType="mainSeq"/>
              <p:prevCondLst>
                <p:cond delay="0" evt="onPrev">
                  <p:tgtEl>
                    <p:sldTgt/>
                  </p:tgtEl>
                </p:cond>
              </p:prevCondLst>
              <p:nextCondLst>
                <p:cond delay="0" evt="onNext">
                  <p:tgtEl>
                    <p:sldTgt/>
                  </p:tgtEl>
                </p:cond>
              </p:nextCondLst>
            </p:seq>
          </p:childTnLst>
        </p:cTn>
      </p:par>
    </p:tnLst>
  </p:timing>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7" name="TextShape 1"/>
          <p:cNvSpPr txBox="1"/>
          <p:nvPr/>
        </p:nvSpPr>
        <p:spPr>
          <a:xfrm>
            <a:off x="0" y="299880"/>
            <a:ext cx="10648440" cy="5547960"/>
          </a:xfrm>
          <a:prstGeom prst="rect">
            <a:avLst/>
          </a:prstGeom>
          <a:noFill/>
          <a:ln>
            <a:noFill/>
          </a:ln>
        </p:spPr>
        <p:txBody>
          <a:bodyPr/>
          <a:p>
            <a:pPr marL="343080" indent="228600">
              <a:lnSpc>
                <a:spcPct val="150000"/>
              </a:lnSpc>
              <a:spcBef>
                <a:spcPts val="1001"/>
              </a:spcBef>
              <a:buClr>
                <a:srgbClr val="b01513"/>
              </a:buClr>
              <a:buSzPct val="80000"/>
              <a:buFont typeface="Wingdings 3" charset="2"/>
              <a:buChar char=""/>
            </a:pPr>
            <a:r>
              <a:rPr b="0" lang="zh-CN" sz="2000" spc="-1" strike="noStrike">
                <a:solidFill>
                  <a:srgbClr val="404040"/>
                </a:solidFill>
                <a:uFill>
                  <a:solidFill>
                    <a:srgbClr val="ffffff"/>
                  </a:solidFill>
                </a:uFill>
                <a:latin typeface="楷体"/>
                <a:ea typeface="楷体"/>
              </a:rPr>
              <a:t>选取的全部变量为：</a:t>
            </a:r>
            <a:endParaRPr b="0" lang="zh-CN" sz="2000" spc="-1" strike="noStrike">
              <a:solidFill>
                <a:srgbClr val="404040"/>
              </a:solidFill>
              <a:uFill>
                <a:solidFill>
                  <a:srgbClr val="ffffff"/>
                </a:solidFill>
              </a:uFill>
              <a:latin typeface="Century Gothic"/>
            </a:endParaRPr>
          </a:p>
          <a:p>
            <a:pPr marL="343080" indent="228600">
              <a:lnSpc>
                <a:spcPct val="150000"/>
              </a:lnSpc>
              <a:spcBef>
                <a:spcPts val="1001"/>
              </a:spcBef>
              <a:buClr>
                <a:srgbClr val="b01513"/>
              </a:buClr>
              <a:buSzPct val="80000"/>
              <a:buFont typeface="Wingdings 3" charset="2"/>
              <a:buChar char=""/>
            </a:pPr>
            <a:r>
              <a:rPr b="0" lang="zh-CN" sz="2000" spc="-1" strike="noStrike">
                <a:solidFill>
                  <a:srgbClr val="404040"/>
                </a:solidFill>
                <a:uFill>
                  <a:solidFill>
                    <a:srgbClr val="ffffff"/>
                  </a:solidFill>
                </a:uFill>
                <a:latin typeface="楷体"/>
                <a:ea typeface="楷体"/>
              </a:rPr>
              <a:t>借款人年龄（</a:t>
            </a:r>
            <a:r>
              <a:rPr b="0" lang="zh-CN" sz="2000" spc="-1" strike="noStrike">
                <a:solidFill>
                  <a:srgbClr val="404040"/>
                </a:solidFill>
                <a:uFill>
                  <a:solidFill>
                    <a:srgbClr val="ffffff"/>
                  </a:solidFill>
                </a:uFill>
                <a:latin typeface="楷体"/>
                <a:ea typeface="楷体"/>
              </a:rPr>
              <a:t>Age</a:t>
            </a:r>
            <a:r>
              <a:rPr b="0" lang="zh-CN" sz="2000" spc="-1" strike="noStrike">
                <a:solidFill>
                  <a:srgbClr val="404040"/>
                </a:solidFill>
                <a:uFill>
                  <a:solidFill>
                    <a:srgbClr val="ffffff"/>
                  </a:solidFill>
                </a:uFill>
                <a:latin typeface="楷体"/>
                <a:ea typeface="楷体"/>
              </a:rPr>
              <a:t>）、学历（</a:t>
            </a:r>
            <a:r>
              <a:rPr b="0" lang="zh-CN" sz="2000" spc="-1" strike="noStrike">
                <a:solidFill>
                  <a:srgbClr val="404040"/>
                </a:solidFill>
                <a:uFill>
                  <a:solidFill>
                    <a:srgbClr val="ffffff"/>
                  </a:solidFill>
                </a:uFill>
                <a:latin typeface="楷体"/>
                <a:ea typeface="楷体"/>
              </a:rPr>
              <a:t>Education</a:t>
            </a:r>
            <a:r>
              <a:rPr b="0" lang="zh-CN" sz="2000" spc="-1" strike="noStrike">
                <a:solidFill>
                  <a:srgbClr val="404040"/>
                </a:solidFill>
                <a:uFill>
                  <a:solidFill>
                    <a:srgbClr val="ffffff"/>
                  </a:solidFill>
                </a:uFill>
                <a:latin typeface="楷体"/>
                <a:ea typeface="楷体"/>
              </a:rPr>
              <a:t>）、婚姻状况（</a:t>
            </a:r>
            <a:r>
              <a:rPr b="0" lang="zh-CN" sz="2000" spc="-1" strike="noStrike">
                <a:solidFill>
                  <a:srgbClr val="404040"/>
                </a:solidFill>
                <a:uFill>
                  <a:solidFill>
                    <a:srgbClr val="ffffff"/>
                  </a:solidFill>
                </a:uFill>
                <a:latin typeface="楷体"/>
                <a:ea typeface="楷体"/>
              </a:rPr>
              <a:t>Marriage</a:t>
            </a:r>
            <a:r>
              <a:rPr b="0" lang="zh-CN" sz="2000" spc="-1" strike="noStrike">
                <a:solidFill>
                  <a:srgbClr val="404040"/>
                </a:solidFill>
                <a:uFill>
                  <a:solidFill>
                    <a:srgbClr val="ffffff"/>
                  </a:solidFill>
                </a:uFill>
                <a:latin typeface="楷体"/>
                <a:ea typeface="楷体"/>
              </a:rPr>
              <a:t>）、收入范围（</a:t>
            </a:r>
            <a:r>
              <a:rPr b="0" lang="zh-CN" sz="2000" spc="-1" strike="noStrike">
                <a:solidFill>
                  <a:srgbClr val="404040"/>
                </a:solidFill>
                <a:uFill>
                  <a:solidFill>
                    <a:srgbClr val="ffffff"/>
                  </a:solidFill>
                </a:uFill>
                <a:latin typeface="楷体"/>
                <a:ea typeface="楷体"/>
              </a:rPr>
              <a:t>Income</a:t>
            </a:r>
            <a:r>
              <a:rPr b="0" lang="zh-CN" sz="2000" spc="-1" strike="noStrike">
                <a:solidFill>
                  <a:srgbClr val="404040"/>
                </a:solidFill>
                <a:uFill>
                  <a:solidFill>
                    <a:srgbClr val="ffffff"/>
                  </a:solidFill>
                </a:uFill>
                <a:latin typeface="楷体"/>
                <a:ea typeface="楷体"/>
              </a:rPr>
              <a:t>）、所在行业（</a:t>
            </a:r>
            <a:r>
              <a:rPr b="0" lang="zh-CN" sz="2000" spc="-1" strike="noStrike">
                <a:solidFill>
                  <a:srgbClr val="404040"/>
                </a:solidFill>
                <a:uFill>
                  <a:solidFill>
                    <a:srgbClr val="ffffff"/>
                  </a:solidFill>
                </a:uFill>
                <a:latin typeface="楷体"/>
                <a:ea typeface="楷体"/>
              </a:rPr>
              <a:t>Industry</a:t>
            </a:r>
            <a:r>
              <a:rPr b="0" lang="zh-CN" sz="2000" spc="-1" strike="noStrike">
                <a:solidFill>
                  <a:srgbClr val="404040"/>
                </a:solidFill>
                <a:uFill>
                  <a:solidFill>
                    <a:srgbClr val="ffffff"/>
                  </a:solidFill>
                </a:uFill>
                <a:latin typeface="楷体"/>
                <a:ea typeface="楷体"/>
              </a:rPr>
              <a:t>）、公司规模（</a:t>
            </a:r>
            <a:r>
              <a:rPr b="0" lang="zh-CN" sz="2000" spc="-1" strike="noStrike">
                <a:solidFill>
                  <a:srgbClr val="404040"/>
                </a:solidFill>
                <a:uFill>
                  <a:solidFill>
                    <a:srgbClr val="ffffff"/>
                  </a:solidFill>
                </a:uFill>
                <a:latin typeface="楷体"/>
                <a:ea typeface="楷体"/>
              </a:rPr>
              <a:t>Company Scale</a:t>
            </a:r>
            <a:r>
              <a:rPr b="0" lang="zh-CN" sz="2000" spc="-1" strike="noStrike">
                <a:solidFill>
                  <a:srgbClr val="404040"/>
                </a:solidFill>
                <a:uFill>
                  <a:solidFill>
                    <a:srgbClr val="ffffff"/>
                  </a:solidFill>
                </a:uFill>
                <a:latin typeface="楷体"/>
                <a:ea typeface="楷体"/>
              </a:rPr>
              <a:t>）、工作时间（</a:t>
            </a:r>
            <a:r>
              <a:rPr b="0" lang="zh-CN" sz="2000" spc="-1" strike="noStrike">
                <a:solidFill>
                  <a:srgbClr val="404040"/>
                </a:solidFill>
                <a:uFill>
                  <a:solidFill>
                    <a:srgbClr val="ffffff"/>
                  </a:solidFill>
                </a:uFill>
                <a:latin typeface="楷体"/>
                <a:ea typeface="楷体"/>
              </a:rPr>
              <a:t>Work Experience</a:t>
            </a:r>
            <a:r>
              <a:rPr b="0" lang="zh-CN" sz="2000" spc="-1" strike="noStrike">
                <a:solidFill>
                  <a:srgbClr val="404040"/>
                </a:solidFill>
                <a:uFill>
                  <a:solidFill>
                    <a:srgbClr val="ffffff"/>
                  </a:solidFill>
                </a:uFill>
                <a:latin typeface="楷体"/>
                <a:ea typeface="楷体"/>
              </a:rPr>
              <a:t>）、工作所在地</a:t>
            </a:r>
            <a:r>
              <a:rPr b="0" lang="zh-CN" sz="2000" spc="-1" strike="noStrike">
                <a:solidFill>
                  <a:srgbClr val="404040"/>
                </a:solidFill>
                <a:uFill>
                  <a:solidFill>
                    <a:srgbClr val="ffffff"/>
                  </a:solidFill>
                </a:uFill>
                <a:latin typeface="楷体"/>
                <a:ea typeface="楷体"/>
              </a:rPr>
              <a:t>(Province)</a:t>
            </a:r>
            <a:endParaRPr b="0" lang="zh-CN" sz="2000" spc="-1" strike="noStrike">
              <a:solidFill>
                <a:srgbClr val="404040"/>
              </a:solidFill>
              <a:uFill>
                <a:solidFill>
                  <a:srgbClr val="ffffff"/>
                </a:solidFill>
              </a:uFill>
              <a:latin typeface="Century Gothic"/>
            </a:endParaRPr>
          </a:p>
          <a:p>
            <a:pPr marL="343080" indent="228600">
              <a:lnSpc>
                <a:spcPct val="150000"/>
              </a:lnSpc>
              <a:spcBef>
                <a:spcPts val="1001"/>
              </a:spcBef>
              <a:buClr>
                <a:srgbClr val="b01513"/>
              </a:buClr>
              <a:buSzPct val="80000"/>
              <a:buFont typeface="Wingdings 3" charset="2"/>
              <a:buChar char=""/>
            </a:pPr>
            <a:r>
              <a:rPr b="0" lang="zh-CN" sz="2000" spc="-1" strike="noStrike">
                <a:solidFill>
                  <a:srgbClr val="404040"/>
                </a:solidFill>
                <a:uFill>
                  <a:solidFill>
                    <a:srgbClr val="ffffff"/>
                  </a:solidFill>
                </a:uFill>
                <a:latin typeface="楷体"/>
                <a:ea typeface="楷体"/>
              </a:rPr>
              <a:t>是否有房产（</a:t>
            </a:r>
            <a:r>
              <a:rPr b="0" lang="zh-CN" sz="2000" spc="-1" strike="noStrike">
                <a:solidFill>
                  <a:srgbClr val="404040"/>
                </a:solidFill>
                <a:uFill>
                  <a:solidFill>
                    <a:srgbClr val="ffffff"/>
                  </a:solidFill>
                </a:uFill>
                <a:latin typeface="楷体"/>
                <a:ea typeface="楷体"/>
              </a:rPr>
              <a:t>Households</a:t>
            </a:r>
            <a:r>
              <a:rPr b="0" lang="zh-CN" sz="2000" spc="-1" strike="noStrike">
                <a:solidFill>
                  <a:srgbClr val="404040"/>
                </a:solidFill>
                <a:uFill>
                  <a:solidFill>
                    <a:srgbClr val="ffffff"/>
                  </a:solidFill>
                </a:uFill>
                <a:latin typeface="楷体"/>
                <a:ea typeface="楷体"/>
              </a:rPr>
              <a:t>）、是否有房贷（</a:t>
            </a:r>
            <a:r>
              <a:rPr b="0" lang="zh-CN" sz="2000" spc="-1" strike="noStrike">
                <a:solidFill>
                  <a:srgbClr val="404040"/>
                </a:solidFill>
                <a:uFill>
                  <a:solidFill>
                    <a:srgbClr val="ffffff"/>
                  </a:solidFill>
                </a:uFill>
                <a:latin typeface="楷体"/>
                <a:ea typeface="楷体"/>
              </a:rPr>
              <a:t>Mortgage</a:t>
            </a:r>
            <a:r>
              <a:rPr b="0" lang="zh-CN" sz="2000" spc="-1" strike="noStrike">
                <a:solidFill>
                  <a:srgbClr val="404040"/>
                </a:solidFill>
                <a:uFill>
                  <a:solidFill>
                    <a:srgbClr val="ffffff"/>
                  </a:solidFill>
                </a:uFill>
                <a:latin typeface="楷体"/>
                <a:ea typeface="楷体"/>
              </a:rPr>
              <a:t>）、是否有车产（</a:t>
            </a:r>
            <a:r>
              <a:rPr b="0" lang="zh-CN" sz="2000" spc="-1" strike="noStrike">
                <a:solidFill>
                  <a:srgbClr val="404040"/>
                </a:solidFill>
                <a:uFill>
                  <a:solidFill>
                    <a:srgbClr val="ffffff"/>
                  </a:solidFill>
                </a:uFill>
                <a:latin typeface="楷体"/>
                <a:ea typeface="楷体"/>
              </a:rPr>
              <a:t>Car</a:t>
            </a:r>
            <a:r>
              <a:rPr b="0" lang="zh-CN" sz="2000" spc="-1" strike="noStrike">
                <a:solidFill>
                  <a:srgbClr val="404040"/>
                </a:solidFill>
                <a:uFill>
                  <a:solidFill>
                    <a:srgbClr val="ffffff"/>
                  </a:solidFill>
                </a:uFill>
                <a:latin typeface="楷体"/>
                <a:ea typeface="楷体"/>
              </a:rPr>
              <a:t>）、是否有车贷（</a:t>
            </a:r>
            <a:r>
              <a:rPr b="0" lang="zh-CN" sz="2000" spc="-1" strike="noStrike">
                <a:solidFill>
                  <a:srgbClr val="404040"/>
                </a:solidFill>
                <a:uFill>
                  <a:solidFill>
                    <a:srgbClr val="ffffff"/>
                  </a:solidFill>
                </a:uFill>
                <a:latin typeface="楷体"/>
                <a:ea typeface="楷体"/>
              </a:rPr>
              <a:t>Auto Loan</a:t>
            </a:r>
            <a:r>
              <a:rPr b="0" lang="zh-CN" sz="2000" spc="-1" strike="noStrike">
                <a:solidFill>
                  <a:srgbClr val="404040"/>
                </a:solidFill>
                <a:uFill>
                  <a:solidFill>
                    <a:srgbClr val="ffffff"/>
                  </a:solidFill>
                </a:uFill>
                <a:latin typeface="楷体"/>
                <a:ea typeface="楷体"/>
              </a:rPr>
              <a:t>）</a:t>
            </a:r>
            <a:endParaRPr b="0" lang="zh-CN" sz="2000" spc="-1" strike="noStrike">
              <a:solidFill>
                <a:srgbClr val="404040"/>
              </a:solidFill>
              <a:uFill>
                <a:solidFill>
                  <a:srgbClr val="ffffff"/>
                </a:solidFill>
              </a:uFill>
              <a:latin typeface="Century Gothic"/>
            </a:endParaRPr>
          </a:p>
          <a:p>
            <a:pPr marL="343080" indent="228600">
              <a:lnSpc>
                <a:spcPct val="150000"/>
              </a:lnSpc>
              <a:spcBef>
                <a:spcPts val="1001"/>
              </a:spcBef>
              <a:buClr>
                <a:srgbClr val="b01513"/>
              </a:buClr>
              <a:buSzPct val="80000"/>
              <a:buFont typeface="Wingdings 3" charset="2"/>
              <a:buChar char=""/>
            </a:pPr>
            <a:r>
              <a:rPr b="0" lang="zh-CN" sz="2000" spc="-1" strike="noStrike">
                <a:solidFill>
                  <a:srgbClr val="404040"/>
                </a:solidFill>
                <a:uFill>
                  <a:solidFill>
                    <a:srgbClr val="ffffff"/>
                  </a:solidFill>
                </a:uFill>
                <a:latin typeface="楷体"/>
                <a:ea typeface="楷体"/>
              </a:rPr>
              <a:t>共申请借款笔数（</a:t>
            </a:r>
            <a:r>
              <a:rPr b="0" lang="zh-CN" sz="2000" spc="-1" strike="noStrike">
                <a:solidFill>
                  <a:srgbClr val="404040"/>
                </a:solidFill>
                <a:uFill>
                  <a:solidFill>
                    <a:srgbClr val="ffffff"/>
                  </a:solidFill>
                </a:uFill>
                <a:latin typeface="楷体"/>
                <a:ea typeface="楷体"/>
              </a:rPr>
              <a:t>Application Time</a:t>
            </a:r>
            <a:r>
              <a:rPr b="0" lang="zh-CN" sz="2000" spc="-1" strike="noStrike">
                <a:solidFill>
                  <a:srgbClr val="404040"/>
                </a:solidFill>
                <a:uFill>
                  <a:solidFill>
                    <a:srgbClr val="ffffff"/>
                  </a:solidFill>
                </a:uFill>
                <a:latin typeface="楷体"/>
                <a:ea typeface="楷体"/>
              </a:rPr>
              <a:t>）、成功借款笔数（</a:t>
            </a:r>
            <a:r>
              <a:rPr b="0" lang="zh-CN" sz="2000" spc="-1" strike="noStrike">
                <a:solidFill>
                  <a:srgbClr val="404040"/>
                </a:solidFill>
                <a:uFill>
                  <a:solidFill>
                    <a:srgbClr val="ffffff"/>
                  </a:solidFill>
                </a:uFill>
                <a:latin typeface="楷体"/>
                <a:ea typeface="楷体"/>
              </a:rPr>
              <a:t>Success Time</a:t>
            </a:r>
            <a:r>
              <a:rPr b="0" lang="zh-CN" sz="2000" spc="-1" strike="noStrike">
                <a:solidFill>
                  <a:srgbClr val="404040"/>
                </a:solidFill>
                <a:uFill>
                  <a:solidFill>
                    <a:srgbClr val="ffffff"/>
                  </a:solidFill>
                </a:uFill>
                <a:latin typeface="楷体"/>
                <a:ea typeface="楷体"/>
              </a:rPr>
              <a:t>）、还清次数（</a:t>
            </a:r>
            <a:r>
              <a:rPr b="0" lang="zh-CN" sz="2000" spc="-1" strike="noStrike">
                <a:solidFill>
                  <a:srgbClr val="404040"/>
                </a:solidFill>
                <a:uFill>
                  <a:solidFill>
                    <a:srgbClr val="ffffff"/>
                  </a:solidFill>
                </a:uFill>
                <a:latin typeface="楷体"/>
                <a:ea typeface="楷体"/>
              </a:rPr>
              <a:t>Pay-off Time</a:t>
            </a:r>
            <a:r>
              <a:rPr b="0" lang="zh-CN" sz="2000" spc="-1" strike="noStrike">
                <a:solidFill>
                  <a:srgbClr val="404040"/>
                </a:solidFill>
                <a:uFill>
                  <a:solidFill>
                    <a:srgbClr val="ffffff"/>
                  </a:solidFill>
                </a:uFill>
                <a:latin typeface="楷体"/>
                <a:ea typeface="楷体"/>
              </a:rPr>
              <a:t>）、逾期次数（</a:t>
            </a:r>
            <a:r>
              <a:rPr b="0" lang="zh-CN" sz="2000" spc="-1" strike="noStrike">
                <a:solidFill>
                  <a:srgbClr val="404040"/>
                </a:solidFill>
                <a:uFill>
                  <a:solidFill>
                    <a:srgbClr val="ffffff"/>
                  </a:solidFill>
                </a:uFill>
                <a:latin typeface="楷体"/>
                <a:ea typeface="楷体"/>
              </a:rPr>
              <a:t>Overdue Time</a:t>
            </a:r>
            <a:r>
              <a:rPr b="0" lang="zh-CN" sz="2000" spc="-1" strike="noStrike">
                <a:solidFill>
                  <a:srgbClr val="404040"/>
                </a:solidFill>
                <a:uFill>
                  <a:solidFill>
                    <a:srgbClr val="ffffff"/>
                  </a:solidFill>
                </a:uFill>
                <a:latin typeface="楷体"/>
                <a:ea typeface="楷体"/>
              </a:rPr>
              <a:t>）、严重逾期笔数（</a:t>
            </a:r>
            <a:r>
              <a:rPr b="0" lang="zh-CN" sz="2000" spc="-1" strike="noStrike">
                <a:solidFill>
                  <a:srgbClr val="404040"/>
                </a:solidFill>
                <a:uFill>
                  <a:solidFill>
                    <a:srgbClr val="ffffff"/>
                  </a:solidFill>
                </a:uFill>
                <a:latin typeface="楷体"/>
                <a:ea typeface="楷体"/>
              </a:rPr>
              <a:t>Serious Overdue Time</a:t>
            </a:r>
            <a:r>
              <a:rPr b="0" lang="zh-CN" sz="2000" spc="-1" strike="noStrike">
                <a:solidFill>
                  <a:srgbClr val="404040"/>
                </a:solidFill>
                <a:uFill>
                  <a:solidFill>
                    <a:srgbClr val="ffffff"/>
                  </a:solidFill>
                </a:uFill>
                <a:latin typeface="楷体"/>
                <a:ea typeface="楷体"/>
              </a:rPr>
              <a:t>）、借款总额（</a:t>
            </a:r>
            <a:r>
              <a:rPr b="0" lang="zh-CN" sz="2000" spc="-1" strike="noStrike">
                <a:solidFill>
                  <a:srgbClr val="404040"/>
                </a:solidFill>
                <a:uFill>
                  <a:solidFill>
                    <a:srgbClr val="ffffff"/>
                  </a:solidFill>
                </a:uFill>
                <a:latin typeface="楷体"/>
                <a:ea typeface="楷体"/>
              </a:rPr>
              <a:t>Success Amount</a:t>
            </a:r>
            <a:r>
              <a:rPr b="0" lang="zh-CN" sz="2000" spc="-1" strike="noStrike">
                <a:solidFill>
                  <a:srgbClr val="404040"/>
                </a:solidFill>
                <a:uFill>
                  <a:solidFill>
                    <a:srgbClr val="ffffff"/>
                  </a:solidFill>
                </a:uFill>
                <a:latin typeface="楷体"/>
                <a:ea typeface="楷体"/>
              </a:rPr>
              <a:t>）、逾期还款金额（</a:t>
            </a:r>
            <a:r>
              <a:rPr b="0" lang="zh-CN" sz="2000" spc="-1" strike="noStrike">
                <a:solidFill>
                  <a:srgbClr val="404040"/>
                </a:solidFill>
                <a:uFill>
                  <a:solidFill>
                    <a:srgbClr val="ffffff"/>
                  </a:solidFill>
                </a:uFill>
                <a:latin typeface="楷体"/>
                <a:ea typeface="楷体"/>
              </a:rPr>
              <a:t>Overdue Amount</a:t>
            </a:r>
            <a:r>
              <a:rPr b="0" lang="zh-CN" sz="2000" spc="-1" strike="noStrike">
                <a:solidFill>
                  <a:srgbClr val="404040"/>
                </a:solidFill>
                <a:uFill>
                  <a:solidFill>
                    <a:srgbClr val="ffffff"/>
                  </a:solidFill>
                </a:uFill>
                <a:latin typeface="楷体"/>
                <a:ea typeface="楷体"/>
              </a:rPr>
              <a:t>）、待还本息（</a:t>
            </a:r>
            <a:r>
              <a:rPr b="0" lang="zh-CN" sz="2000" spc="-1" strike="noStrike">
                <a:solidFill>
                  <a:srgbClr val="404040"/>
                </a:solidFill>
                <a:uFill>
                  <a:solidFill>
                    <a:srgbClr val="ffffff"/>
                  </a:solidFill>
                </a:uFill>
                <a:latin typeface="楷体"/>
                <a:ea typeface="楷体"/>
              </a:rPr>
              <a:t>Remain Debt</a:t>
            </a:r>
            <a:r>
              <a:rPr b="0" lang="zh-CN" sz="2000" spc="-1" strike="noStrike">
                <a:solidFill>
                  <a:srgbClr val="404040"/>
                </a:solidFill>
                <a:uFill>
                  <a:solidFill>
                    <a:srgbClr val="ffffff"/>
                  </a:solidFill>
                </a:uFill>
                <a:latin typeface="楷体"/>
                <a:ea typeface="楷体"/>
              </a:rPr>
              <a:t>）、平台给出的信用额度（</a:t>
            </a:r>
            <a:r>
              <a:rPr b="0" lang="zh-CN" sz="2000" spc="-1" strike="noStrike">
                <a:solidFill>
                  <a:srgbClr val="404040"/>
                </a:solidFill>
                <a:uFill>
                  <a:solidFill>
                    <a:srgbClr val="ffffff"/>
                  </a:solidFill>
                </a:uFill>
                <a:latin typeface="楷体"/>
                <a:ea typeface="楷体"/>
              </a:rPr>
              <a:t>Credit Limit</a:t>
            </a:r>
            <a:r>
              <a:rPr b="0" lang="zh-CN" sz="2000" spc="-1" strike="noStrike">
                <a:solidFill>
                  <a:srgbClr val="404040"/>
                </a:solidFill>
                <a:uFill>
                  <a:solidFill>
                    <a:srgbClr val="ffffff"/>
                  </a:solidFill>
                </a:uFill>
                <a:latin typeface="楷体"/>
                <a:ea typeface="楷体"/>
              </a:rPr>
              <a:t>）、信用分数（</a:t>
            </a:r>
            <a:r>
              <a:rPr b="0" lang="zh-CN" sz="2000" spc="-1" strike="noStrike">
                <a:solidFill>
                  <a:srgbClr val="404040"/>
                </a:solidFill>
                <a:uFill>
                  <a:solidFill>
                    <a:srgbClr val="ffffff"/>
                  </a:solidFill>
                </a:uFill>
                <a:latin typeface="楷体"/>
                <a:ea typeface="楷体"/>
              </a:rPr>
              <a:t>Credit Score</a:t>
            </a:r>
            <a:r>
              <a:rPr b="0" lang="zh-CN" sz="2000" spc="-1" strike="noStrike">
                <a:solidFill>
                  <a:srgbClr val="404040"/>
                </a:solidFill>
                <a:uFill>
                  <a:solidFill>
                    <a:srgbClr val="ffffff"/>
                  </a:solidFill>
                </a:uFill>
                <a:latin typeface="楷体"/>
                <a:ea typeface="楷体"/>
              </a:rPr>
              <a:t>）</a:t>
            </a:r>
            <a:endParaRPr b="0" lang="zh-CN" sz="2000" spc="-1" strike="noStrike">
              <a:solidFill>
                <a:srgbClr val="404040"/>
              </a:solidFill>
              <a:uFill>
                <a:solidFill>
                  <a:srgbClr val="ffffff"/>
                </a:solidFill>
              </a:uFill>
              <a:latin typeface="Century Gothic"/>
            </a:endParaRPr>
          </a:p>
          <a:p>
            <a:pPr marL="343080" indent="228600">
              <a:lnSpc>
                <a:spcPct val="150000"/>
              </a:lnSpc>
              <a:spcBef>
                <a:spcPts val="1001"/>
              </a:spcBef>
              <a:buClr>
                <a:srgbClr val="b01513"/>
              </a:buClr>
              <a:buSzPct val="80000"/>
              <a:buFont typeface="Wingdings 3" charset="2"/>
              <a:buChar char=""/>
            </a:pPr>
            <a:r>
              <a:rPr b="0" lang="zh-CN" sz="2000" spc="-1" strike="noStrike">
                <a:solidFill>
                  <a:srgbClr val="404040"/>
                </a:solidFill>
                <a:uFill>
                  <a:solidFill>
                    <a:srgbClr val="ffffff"/>
                  </a:solidFill>
                </a:uFill>
                <a:latin typeface="楷体"/>
                <a:ea typeface="楷体"/>
              </a:rPr>
              <a:t>借款交易中的借款金额（</a:t>
            </a:r>
            <a:r>
              <a:rPr b="0" lang="zh-CN" sz="2000" spc="-1" strike="noStrike">
                <a:solidFill>
                  <a:srgbClr val="404040"/>
                </a:solidFill>
                <a:uFill>
                  <a:solidFill>
                    <a:srgbClr val="ffffff"/>
                  </a:solidFill>
                </a:uFill>
                <a:latin typeface="楷体"/>
                <a:ea typeface="楷体"/>
              </a:rPr>
              <a:t>Amount</a:t>
            </a:r>
            <a:r>
              <a:rPr b="0" lang="zh-CN" sz="2000" spc="-1" strike="noStrike">
                <a:solidFill>
                  <a:srgbClr val="404040"/>
                </a:solidFill>
                <a:uFill>
                  <a:solidFill>
                    <a:srgbClr val="ffffff"/>
                  </a:solidFill>
                </a:uFill>
                <a:latin typeface="楷体"/>
                <a:ea typeface="楷体"/>
              </a:rPr>
              <a:t>）、年利率（</a:t>
            </a:r>
            <a:r>
              <a:rPr b="0" lang="zh-CN" sz="2000" spc="-1" strike="noStrike">
                <a:solidFill>
                  <a:srgbClr val="404040"/>
                </a:solidFill>
                <a:uFill>
                  <a:solidFill>
                    <a:srgbClr val="ffffff"/>
                  </a:solidFill>
                </a:uFill>
                <a:latin typeface="楷体"/>
                <a:ea typeface="楷体"/>
              </a:rPr>
              <a:t>Rate</a:t>
            </a:r>
            <a:r>
              <a:rPr b="0" lang="zh-CN" sz="2000" spc="-1" strike="noStrike">
                <a:solidFill>
                  <a:srgbClr val="404040"/>
                </a:solidFill>
                <a:uFill>
                  <a:solidFill>
                    <a:srgbClr val="ffffff"/>
                  </a:solidFill>
                </a:uFill>
                <a:latin typeface="楷体"/>
                <a:ea typeface="楷体"/>
              </a:rPr>
              <a:t>）、还款期限（</a:t>
            </a:r>
            <a:r>
              <a:rPr b="0" lang="zh-CN" sz="2000" spc="-1" strike="noStrike">
                <a:solidFill>
                  <a:srgbClr val="404040"/>
                </a:solidFill>
                <a:uFill>
                  <a:solidFill>
                    <a:srgbClr val="ffffff"/>
                  </a:solidFill>
                </a:uFill>
                <a:latin typeface="楷体"/>
                <a:ea typeface="楷体"/>
              </a:rPr>
              <a:t>Loan Term</a:t>
            </a:r>
            <a:r>
              <a:rPr b="0" lang="zh-CN" sz="2000" spc="-1" strike="noStrike">
                <a:solidFill>
                  <a:srgbClr val="404040"/>
                </a:solidFill>
                <a:uFill>
                  <a:solidFill>
                    <a:srgbClr val="ffffff"/>
                  </a:solidFill>
                </a:uFill>
                <a:latin typeface="楷体"/>
                <a:ea typeface="楷体"/>
              </a:rPr>
              <a:t>）、提取还款费率（</a:t>
            </a:r>
            <a:r>
              <a:rPr b="0" lang="zh-CN" sz="2000" spc="-1" strike="noStrike">
                <a:solidFill>
                  <a:srgbClr val="404040"/>
                </a:solidFill>
                <a:uFill>
                  <a:solidFill>
                    <a:srgbClr val="ffffff"/>
                  </a:solidFill>
                </a:uFill>
                <a:latin typeface="楷体"/>
                <a:ea typeface="楷体"/>
              </a:rPr>
              <a:t>Advance Rate</a:t>
            </a:r>
            <a:r>
              <a:rPr b="0" lang="zh-CN" sz="2000" spc="-1" strike="noStrike">
                <a:solidFill>
                  <a:srgbClr val="404040"/>
                </a:solidFill>
                <a:uFill>
                  <a:solidFill>
                    <a:srgbClr val="ffffff"/>
                  </a:solidFill>
                </a:uFill>
                <a:latin typeface="楷体"/>
                <a:ea typeface="楷体"/>
              </a:rPr>
              <a:t>）、担保人是否赔偿（</a:t>
            </a:r>
            <a:r>
              <a:rPr b="0" lang="zh-CN" sz="2000" spc="-1" strike="noStrike">
                <a:solidFill>
                  <a:srgbClr val="404040"/>
                </a:solidFill>
                <a:uFill>
                  <a:solidFill>
                    <a:srgbClr val="ffffff"/>
                  </a:solidFill>
                </a:uFill>
                <a:latin typeface="楷体"/>
                <a:ea typeface="楷体"/>
              </a:rPr>
              <a:t>Warrantor</a:t>
            </a:r>
            <a:r>
              <a:rPr b="0" lang="zh-CN" sz="2000" spc="-1" strike="noStrike">
                <a:solidFill>
                  <a:srgbClr val="404040"/>
                </a:solidFill>
                <a:uFill>
                  <a:solidFill>
                    <a:srgbClr val="ffffff"/>
                  </a:solidFill>
                </a:uFill>
                <a:latin typeface="楷体"/>
                <a:ea typeface="楷体"/>
              </a:rPr>
              <a:t>）、借款用途（</a:t>
            </a:r>
            <a:r>
              <a:rPr b="0" lang="zh-CN" sz="2000" spc="-1" strike="noStrike">
                <a:solidFill>
                  <a:srgbClr val="404040"/>
                </a:solidFill>
                <a:uFill>
                  <a:solidFill>
                    <a:srgbClr val="ffffff"/>
                  </a:solidFill>
                </a:uFill>
                <a:latin typeface="楷体"/>
                <a:ea typeface="楷体"/>
              </a:rPr>
              <a:t>Aim</a:t>
            </a:r>
            <a:r>
              <a:rPr b="0" lang="zh-CN" sz="2000" spc="-1" strike="noStrike">
                <a:solidFill>
                  <a:srgbClr val="404040"/>
                </a:solidFill>
                <a:uFill>
                  <a:solidFill>
                    <a:srgbClr val="ffffff"/>
                  </a:solidFill>
                </a:uFill>
                <a:latin typeface="楷体"/>
                <a:ea typeface="楷体"/>
              </a:rPr>
              <a:t>）</a:t>
            </a:r>
            <a:endParaRPr b="0" lang="zh-CN" sz="2000" spc="-1" strike="noStrike">
              <a:solidFill>
                <a:srgbClr val="404040"/>
              </a:solidFill>
              <a:uFill>
                <a:solidFill>
                  <a:srgbClr val="ffffff"/>
                </a:solidFill>
              </a:uFill>
              <a:latin typeface="Century Gothic"/>
            </a:endParaRPr>
          </a:p>
          <a:p>
            <a:pPr>
              <a:lnSpc>
                <a:spcPct val="150000"/>
              </a:lnSpc>
              <a:spcBef>
                <a:spcPts val="1001"/>
              </a:spcBef>
            </a:pPr>
            <a:endParaRPr b="0" lang="zh-CN" sz="2000" spc="-1" strike="noStrike">
              <a:solidFill>
                <a:srgbClr val="404040"/>
              </a:solidFill>
              <a:uFill>
                <a:solidFill>
                  <a:srgbClr val="ffffff"/>
                </a:solidFill>
              </a:uFill>
              <a:latin typeface="Century Gothic"/>
            </a:endParaRPr>
          </a:p>
        </p:txBody>
      </p:sp>
      <p:pic>
        <p:nvPicPr>
          <p:cNvPr id="288" name="图片 3" descr=""/>
          <p:cNvPicPr/>
          <p:nvPr/>
        </p:nvPicPr>
        <p:blipFill>
          <a:blip r:embed="rId1">
            <a:lum bright="70000" contrast="-70000"/>
          </a:blip>
          <a:stretch/>
        </p:blipFill>
        <p:spPr>
          <a:xfrm>
            <a:off x="10900080" y="5566320"/>
            <a:ext cx="1291320" cy="1291320"/>
          </a:xfrm>
          <a:prstGeom prst="rect">
            <a:avLst/>
          </a:prstGeom>
          <a:ln>
            <a:noFill/>
          </a:ln>
        </p:spPr>
      </p:pic>
    </p:spTree>
  </p:cSld>
  <p:transition spd="med">
    <p:fade/>
  </p:transition>
  <p:timing>
    <p:tnLst>
      <p:par>
        <p:cTn id="69" dur="indefinite" restart="never" nodeType="tmRoot">
          <p:childTnLst>
            <p:seq>
              <p:cTn id="70" nodeType="mainSeq"/>
              <p:prevCondLst>
                <p:cond delay="0" evt="onPrev">
                  <p:tgtEl>
                    <p:sldTgt/>
                  </p:tgtEl>
                </p:cond>
              </p:prevCondLst>
              <p:nextCondLst>
                <p:cond delay="0" evt="onNext">
                  <p:tgtEl>
                    <p:sldTgt/>
                  </p:tgtEl>
                </p:cond>
              </p:nextCondLst>
            </p:seq>
          </p:childTnLst>
        </p:cTn>
      </p:par>
    </p:tnLst>
  </p:timing>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89" name="图片 3" descr=""/>
          <p:cNvPicPr/>
          <p:nvPr/>
        </p:nvPicPr>
        <p:blipFill>
          <a:blip r:embed="rId1">
            <a:lum bright="70000" contrast="-70000"/>
          </a:blip>
          <a:stretch/>
        </p:blipFill>
        <p:spPr>
          <a:xfrm>
            <a:off x="10900080" y="5566320"/>
            <a:ext cx="1291320" cy="1291320"/>
          </a:xfrm>
          <a:prstGeom prst="rect">
            <a:avLst/>
          </a:prstGeom>
          <a:ln>
            <a:noFill/>
          </a:ln>
        </p:spPr>
      </p:pic>
      <p:sp>
        <p:nvSpPr>
          <p:cNvPr id="290" name="TextShape 1"/>
          <p:cNvSpPr txBox="1"/>
          <p:nvPr/>
        </p:nvSpPr>
        <p:spPr>
          <a:xfrm>
            <a:off x="8959680" y="768240"/>
            <a:ext cx="3231720" cy="4120920"/>
          </a:xfrm>
          <a:prstGeom prst="rect">
            <a:avLst/>
          </a:prstGeom>
          <a:noFill/>
          <a:ln>
            <a:noFill/>
          </a:ln>
        </p:spPr>
        <p:txBody>
          <a:bodyPr/>
          <a:p>
            <a:pPr marL="343080" indent="-342720">
              <a:lnSpc>
                <a:spcPct val="150000"/>
              </a:lnSpc>
              <a:spcBef>
                <a:spcPts val="1001"/>
              </a:spcBef>
              <a:buClr>
                <a:srgbClr val="b01513"/>
              </a:buClr>
              <a:buSzPct val="80000"/>
              <a:buFont typeface="Wingdings 3" charset="2"/>
              <a:buChar char=""/>
            </a:pPr>
            <a:r>
              <a:rPr b="0" lang="zh-CN" sz="2400" spc="-1" strike="noStrike">
                <a:solidFill>
                  <a:srgbClr val="404040"/>
                </a:solidFill>
                <a:uFill>
                  <a:solidFill>
                    <a:srgbClr val="ffffff"/>
                  </a:solidFill>
                </a:uFill>
                <a:latin typeface="楷体"/>
                <a:ea typeface="楷体"/>
              </a:rPr>
              <a:t>对因变量与结构型变量制作列联表并进行卡方检验，除了</a:t>
            </a:r>
            <a:r>
              <a:rPr b="1" lang="zh-CN" sz="2400" spc="-1" strike="noStrike">
                <a:solidFill>
                  <a:srgbClr val="00b0f0"/>
                </a:solidFill>
                <a:uFill>
                  <a:solidFill>
                    <a:srgbClr val="ffffff"/>
                  </a:solidFill>
                </a:uFill>
                <a:latin typeface="楷体"/>
                <a:ea typeface="楷体"/>
              </a:rPr>
              <a:t>提前还款费率</a:t>
            </a:r>
            <a:r>
              <a:rPr b="0" lang="zh-CN" sz="2400" spc="-1" strike="noStrike">
                <a:solidFill>
                  <a:srgbClr val="404040"/>
                </a:solidFill>
                <a:uFill>
                  <a:solidFill>
                    <a:srgbClr val="ffffff"/>
                  </a:solidFill>
                </a:uFill>
                <a:latin typeface="楷体"/>
                <a:ea typeface="楷体"/>
              </a:rPr>
              <a:t>与融资结果无显著相关，其他结构型变量均可能与融资结果存在一定关联。</a:t>
            </a:r>
            <a:endParaRPr b="0" lang="zh-CN" sz="2400" spc="-1" strike="noStrike">
              <a:solidFill>
                <a:srgbClr val="404040"/>
              </a:solidFill>
              <a:uFill>
                <a:solidFill>
                  <a:srgbClr val="ffffff"/>
                </a:solidFill>
              </a:uFill>
              <a:latin typeface="Century Gothic"/>
            </a:endParaRPr>
          </a:p>
        </p:txBody>
      </p:sp>
      <p:graphicFrame>
        <p:nvGraphicFramePr>
          <p:cNvPr id="291" name="Table 2"/>
          <p:cNvGraphicFramePr/>
          <p:nvPr/>
        </p:nvGraphicFramePr>
        <p:xfrm>
          <a:off x="0" y="0"/>
          <a:ext cx="8089920" cy="6857640"/>
        </p:xfrm>
        <a:graphic>
          <a:graphicData uri="http://schemas.openxmlformats.org/drawingml/2006/table">
            <a:tbl>
              <a:tblPr/>
              <a:tblGrid>
                <a:gridCol w="3613680"/>
                <a:gridCol w="2129040"/>
                <a:gridCol w="812160"/>
                <a:gridCol w="1535040"/>
              </a:tblGrid>
              <a:tr h="359640">
                <a:tc>
                  <a:txBody>
                    <a:bodyPr lIns="68400" rIns="68400" tIns="0" bIns="0" anchor="ctr"/>
                    <a:p>
                      <a:pPr algn="ctr">
                        <a:lnSpc>
                          <a:spcPct val="100000"/>
                        </a:lnSpc>
                      </a:pPr>
                      <a:r>
                        <a:rPr b="1" lang="en-US" sz="2000" spc="-1" strike="noStrike">
                          <a:solidFill>
                            <a:srgbClr val="ffffff"/>
                          </a:solidFill>
                          <a:uFill>
                            <a:solidFill>
                              <a:srgbClr val="ffffff"/>
                            </a:solidFill>
                          </a:uFill>
                          <a:latin typeface="Century Gothic"/>
                        </a:rPr>
                        <a:t>variable</a:t>
                      </a:r>
                      <a:endParaRPr b="0" lang="en-US" sz="2000" spc="-1" strike="noStrike">
                        <a:solidFill>
                          <a:srgbClr val="000000"/>
                        </a:solidFill>
                        <a:uFill>
                          <a:solidFill>
                            <a:srgbClr val="ffffff"/>
                          </a:solidFill>
                        </a:uFill>
                        <a:latin typeface="Arial"/>
                      </a:endParaRPr>
                    </a:p>
                  </a:txBody>
                  <a:tcPr marL="68400" marR="68400">
                    <a:lnL w="12240">
                      <a:solidFill>
                        <a:srgbClr val="ffffff"/>
                      </a:solidFill>
                    </a:lnL>
                    <a:lnR w="12240">
                      <a:solidFill>
                        <a:srgbClr val="ffffff"/>
                      </a:solidFill>
                    </a:lnR>
                    <a:lnT w="12240">
                      <a:solidFill>
                        <a:srgbClr val="ffffff"/>
                      </a:solidFill>
                    </a:lnT>
                    <a:lnB w="38160">
                      <a:solidFill>
                        <a:srgbClr val="ffffff"/>
                      </a:solidFill>
                    </a:lnB>
                    <a:solidFill>
                      <a:srgbClr val="b01513"/>
                    </a:solidFill>
                  </a:tcPr>
                </a:tc>
                <a:tc>
                  <a:txBody>
                    <a:bodyPr lIns="68400" rIns="68400" tIns="0" bIns="0" anchor="ctr"/>
                    <a:p>
                      <a:pPr algn="ctr">
                        <a:lnSpc>
                          <a:spcPct val="100000"/>
                        </a:lnSpc>
                      </a:pPr>
                      <a:r>
                        <a:rPr b="1" lang="en-US" sz="2000" spc="-1" strike="noStrike">
                          <a:solidFill>
                            <a:srgbClr val="ffffff"/>
                          </a:solidFill>
                          <a:uFill>
                            <a:solidFill>
                              <a:srgbClr val="ffffff"/>
                            </a:solidFill>
                          </a:uFill>
                          <a:latin typeface="Century Gothic"/>
                        </a:rPr>
                        <a:t>chi-squared</a:t>
                      </a:r>
                      <a:endParaRPr b="0" lang="en-US" sz="2000" spc="-1" strike="noStrike">
                        <a:solidFill>
                          <a:srgbClr val="000000"/>
                        </a:solidFill>
                        <a:uFill>
                          <a:solidFill>
                            <a:srgbClr val="ffffff"/>
                          </a:solidFill>
                        </a:uFill>
                        <a:latin typeface="Arial"/>
                      </a:endParaRPr>
                    </a:p>
                  </a:txBody>
                  <a:tcPr marL="68400" marR="68400">
                    <a:lnL w="12240">
                      <a:solidFill>
                        <a:srgbClr val="ffffff"/>
                      </a:solidFill>
                    </a:lnL>
                    <a:lnR w="12240">
                      <a:solidFill>
                        <a:srgbClr val="ffffff"/>
                      </a:solidFill>
                    </a:lnR>
                    <a:lnT w="12240">
                      <a:solidFill>
                        <a:srgbClr val="ffffff"/>
                      </a:solidFill>
                    </a:lnT>
                    <a:lnB w="38160">
                      <a:solidFill>
                        <a:srgbClr val="ffffff"/>
                      </a:solidFill>
                    </a:lnB>
                    <a:solidFill>
                      <a:srgbClr val="b01513"/>
                    </a:solidFill>
                  </a:tcPr>
                </a:tc>
                <a:tc>
                  <a:txBody>
                    <a:bodyPr lIns="68400" rIns="68400" tIns="0" bIns="0" anchor="ctr"/>
                    <a:p>
                      <a:pPr algn="ctr">
                        <a:lnSpc>
                          <a:spcPct val="100000"/>
                        </a:lnSpc>
                      </a:pPr>
                      <a:r>
                        <a:rPr b="1" lang="en-US" sz="2000" spc="-1" strike="noStrike">
                          <a:solidFill>
                            <a:srgbClr val="ffffff"/>
                          </a:solidFill>
                          <a:uFill>
                            <a:solidFill>
                              <a:srgbClr val="ffffff"/>
                            </a:solidFill>
                          </a:uFill>
                          <a:latin typeface="Century Gothic"/>
                        </a:rPr>
                        <a:t>df</a:t>
                      </a:r>
                      <a:endParaRPr b="0" lang="en-US" sz="2000" spc="-1" strike="noStrike">
                        <a:solidFill>
                          <a:srgbClr val="000000"/>
                        </a:solidFill>
                        <a:uFill>
                          <a:solidFill>
                            <a:srgbClr val="ffffff"/>
                          </a:solidFill>
                        </a:uFill>
                        <a:latin typeface="Arial"/>
                      </a:endParaRPr>
                    </a:p>
                  </a:txBody>
                  <a:tcPr marL="68400" marR="68400">
                    <a:lnL w="12240">
                      <a:solidFill>
                        <a:srgbClr val="ffffff"/>
                      </a:solidFill>
                    </a:lnL>
                    <a:lnR w="12240">
                      <a:solidFill>
                        <a:srgbClr val="ffffff"/>
                      </a:solidFill>
                    </a:lnR>
                    <a:lnT w="12240">
                      <a:solidFill>
                        <a:srgbClr val="ffffff"/>
                      </a:solidFill>
                    </a:lnT>
                    <a:lnB w="38160">
                      <a:solidFill>
                        <a:srgbClr val="ffffff"/>
                      </a:solidFill>
                    </a:lnB>
                    <a:solidFill>
                      <a:srgbClr val="b01513"/>
                    </a:solidFill>
                  </a:tcPr>
                </a:tc>
                <a:tc>
                  <a:txBody>
                    <a:bodyPr lIns="68400" rIns="68400" tIns="0" bIns="0" anchor="ctr"/>
                    <a:p>
                      <a:pPr algn="ctr">
                        <a:lnSpc>
                          <a:spcPct val="100000"/>
                        </a:lnSpc>
                      </a:pPr>
                      <a:r>
                        <a:rPr b="1" lang="en-US" sz="2000" spc="-1" strike="noStrike">
                          <a:solidFill>
                            <a:srgbClr val="ffffff"/>
                          </a:solidFill>
                          <a:uFill>
                            <a:solidFill>
                              <a:srgbClr val="ffffff"/>
                            </a:solidFill>
                          </a:uFill>
                          <a:latin typeface="Century Gothic"/>
                        </a:rPr>
                        <a:t>p-value</a:t>
                      </a:r>
                      <a:endParaRPr b="0" lang="en-US" sz="2000" spc="-1" strike="noStrike">
                        <a:solidFill>
                          <a:srgbClr val="000000"/>
                        </a:solidFill>
                        <a:uFill>
                          <a:solidFill>
                            <a:srgbClr val="ffffff"/>
                          </a:solidFill>
                        </a:uFill>
                        <a:latin typeface="Arial"/>
                      </a:endParaRPr>
                    </a:p>
                  </a:txBody>
                  <a:tcPr marL="68400" marR="68400">
                    <a:lnL w="12240">
                      <a:solidFill>
                        <a:srgbClr val="ffffff"/>
                      </a:solidFill>
                    </a:lnL>
                    <a:lnR w="12240">
                      <a:solidFill>
                        <a:srgbClr val="ffffff"/>
                      </a:solidFill>
                    </a:lnR>
                    <a:lnT w="12240">
                      <a:solidFill>
                        <a:srgbClr val="ffffff"/>
                      </a:solidFill>
                    </a:lnT>
                    <a:lnB w="38160">
                      <a:solidFill>
                        <a:srgbClr val="ffffff"/>
                      </a:solidFill>
                    </a:lnB>
                    <a:solidFill>
                      <a:srgbClr val="b01513"/>
                    </a:solidFill>
                  </a:tcPr>
                </a:tc>
              </a:tr>
              <a:tr h="340920">
                <a:tc>
                  <a:txBody>
                    <a:bodyPr lIns="68400" rIns="68400" tIns="0" bIns="0" anchor="ctr"/>
                    <a:p>
                      <a:pPr>
                        <a:lnSpc>
                          <a:spcPct val="100000"/>
                        </a:lnSpc>
                      </a:pPr>
                      <a:r>
                        <a:rPr b="1" lang="en-US" sz="2000" spc="-1" strike="noStrike">
                          <a:solidFill>
                            <a:srgbClr val="ffffff"/>
                          </a:solidFill>
                          <a:uFill>
                            <a:solidFill>
                              <a:srgbClr val="ffffff"/>
                            </a:solidFill>
                          </a:uFill>
                          <a:latin typeface="Century Gothic"/>
                        </a:rPr>
                        <a:t>advance.rate</a:t>
                      </a:r>
                      <a:endParaRPr b="0" lang="en-US" sz="2000" spc="-1" strike="noStrike">
                        <a:solidFill>
                          <a:srgbClr val="000000"/>
                        </a:solidFill>
                        <a:uFill>
                          <a:solidFill>
                            <a:srgbClr val="ffffff"/>
                          </a:solidFill>
                        </a:uFill>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b01513"/>
                    </a:solidFill>
                  </a:tcPr>
                </a:tc>
                <a:tc>
                  <a:txBody>
                    <a:bodyPr lIns="68400" rIns="68400" tIns="0" bIns="0" anchor="ctr"/>
                    <a:p>
                      <a:pPr algn="r">
                        <a:lnSpc>
                          <a:spcPct val="100000"/>
                        </a:lnSpc>
                      </a:pPr>
                      <a:r>
                        <a:rPr b="0" lang="en-US" sz="2000" spc="-1" strike="noStrike">
                          <a:solidFill>
                            <a:srgbClr val="000000"/>
                          </a:solidFill>
                          <a:uFill>
                            <a:solidFill>
                              <a:srgbClr val="ffffff"/>
                            </a:solidFill>
                          </a:uFill>
                          <a:latin typeface="Century Gothic"/>
                        </a:rPr>
                        <a:t>1.3814</a:t>
                      </a:r>
                      <a:endParaRPr b="0" lang="en-US" sz="2000" spc="-1" strike="noStrike">
                        <a:solidFill>
                          <a:srgbClr val="000000"/>
                        </a:solidFill>
                        <a:uFill>
                          <a:solidFill>
                            <a:srgbClr val="ffffff"/>
                          </a:solidFill>
                        </a:uFill>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e3cccc"/>
                    </a:solidFill>
                  </a:tcPr>
                </a:tc>
                <a:tc>
                  <a:txBody>
                    <a:bodyPr lIns="68400" rIns="68400" tIns="0" bIns="0" anchor="ctr"/>
                    <a:p>
                      <a:pPr algn="r">
                        <a:lnSpc>
                          <a:spcPct val="100000"/>
                        </a:lnSpc>
                      </a:pPr>
                      <a:r>
                        <a:rPr b="0" lang="en-US" sz="2000" spc="-1" strike="noStrike">
                          <a:solidFill>
                            <a:srgbClr val="000000"/>
                          </a:solidFill>
                          <a:uFill>
                            <a:solidFill>
                              <a:srgbClr val="ffffff"/>
                            </a:solidFill>
                          </a:uFill>
                          <a:latin typeface="Century Gothic"/>
                        </a:rPr>
                        <a:t>1</a:t>
                      </a:r>
                      <a:endParaRPr b="0" lang="en-US" sz="2000" spc="-1" strike="noStrike">
                        <a:solidFill>
                          <a:srgbClr val="000000"/>
                        </a:solidFill>
                        <a:uFill>
                          <a:solidFill>
                            <a:srgbClr val="ffffff"/>
                          </a:solidFill>
                        </a:uFill>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e3cccc"/>
                    </a:solidFill>
                  </a:tcPr>
                </a:tc>
                <a:tc>
                  <a:txBody>
                    <a:bodyPr lIns="68400" rIns="68400" tIns="0" bIns="0" anchor="ctr"/>
                    <a:p>
                      <a:pPr algn="r">
                        <a:lnSpc>
                          <a:spcPct val="100000"/>
                        </a:lnSpc>
                      </a:pPr>
                      <a:r>
                        <a:rPr b="0" lang="en-US" sz="2000" spc="-1" strike="noStrike">
                          <a:solidFill>
                            <a:srgbClr val="000000"/>
                          </a:solidFill>
                          <a:uFill>
                            <a:solidFill>
                              <a:srgbClr val="ffffff"/>
                            </a:solidFill>
                          </a:uFill>
                          <a:latin typeface="Century Gothic"/>
                        </a:rPr>
                        <a:t>0.2399</a:t>
                      </a:r>
                      <a:endParaRPr b="0" lang="en-US" sz="2000" spc="-1" strike="noStrike">
                        <a:solidFill>
                          <a:srgbClr val="000000"/>
                        </a:solidFill>
                        <a:uFill>
                          <a:solidFill>
                            <a:srgbClr val="ffffff"/>
                          </a:solidFill>
                        </a:uFill>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e3cccc"/>
                    </a:solidFill>
                  </a:tcPr>
                </a:tc>
              </a:tr>
              <a:tr h="340920">
                <a:tc>
                  <a:txBody>
                    <a:bodyPr lIns="68400" rIns="68400" tIns="0" bIns="0" anchor="ctr"/>
                    <a:p>
                      <a:pPr>
                        <a:lnSpc>
                          <a:spcPct val="100000"/>
                        </a:lnSpc>
                      </a:pPr>
                      <a:r>
                        <a:rPr b="1" lang="en-US" sz="2000" spc="-1" strike="noStrike">
                          <a:solidFill>
                            <a:srgbClr val="ffffff"/>
                          </a:solidFill>
                          <a:uFill>
                            <a:solidFill>
                              <a:srgbClr val="ffffff"/>
                            </a:solidFill>
                          </a:uFill>
                          <a:latin typeface="Century Gothic"/>
                        </a:rPr>
                        <a:t>warrantor</a:t>
                      </a:r>
                      <a:endParaRPr b="0" lang="en-US" sz="2000" spc="-1" strike="noStrike">
                        <a:solidFill>
                          <a:srgbClr val="000000"/>
                        </a:solidFill>
                        <a:uFill>
                          <a:solidFill>
                            <a:srgbClr val="ffffff"/>
                          </a:solidFill>
                        </a:uFill>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b01513"/>
                    </a:solidFill>
                  </a:tcPr>
                </a:tc>
                <a:tc>
                  <a:txBody>
                    <a:bodyPr lIns="68400" rIns="68400" tIns="0" bIns="0" anchor="ctr"/>
                    <a:p>
                      <a:pPr algn="r">
                        <a:lnSpc>
                          <a:spcPct val="100000"/>
                        </a:lnSpc>
                      </a:pPr>
                      <a:r>
                        <a:rPr b="0" lang="en-US" sz="2000" spc="-1" strike="noStrike">
                          <a:solidFill>
                            <a:srgbClr val="000000"/>
                          </a:solidFill>
                          <a:uFill>
                            <a:solidFill>
                              <a:srgbClr val="ffffff"/>
                            </a:solidFill>
                          </a:uFill>
                          <a:latin typeface="Century Gothic"/>
                        </a:rPr>
                        <a:t>2249.498</a:t>
                      </a:r>
                      <a:endParaRPr b="0" lang="en-US" sz="2000" spc="-1" strike="noStrike">
                        <a:solidFill>
                          <a:srgbClr val="000000"/>
                        </a:solidFill>
                        <a:uFill>
                          <a:solidFill>
                            <a:srgbClr val="ffffff"/>
                          </a:solidFill>
                        </a:uFill>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f1e7e7"/>
                    </a:solidFill>
                  </a:tcPr>
                </a:tc>
                <a:tc>
                  <a:txBody>
                    <a:bodyPr lIns="68400" rIns="68400" tIns="0" bIns="0" anchor="ctr"/>
                    <a:p>
                      <a:pPr algn="r">
                        <a:lnSpc>
                          <a:spcPct val="100000"/>
                        </a:lnSpc>
                      </a:pPr>
                      <a:r>
                        <a:rPr b="0" lang="en-US" sz="2000" spc="-1" strike="noStrike">
                          <a:solidFill>
                            <a:srgbClr val="000000"/>
                          </a:solidFill>
                          <a:uFill>
                            <a:solidFill>
                              <a:srgbClr val="ffffff"/>
                            </a:solidFill>
                          </a:uFill>
                          <a:latin typeface="Century Gothic"/>
                        </a:rPr>
                        <a:t>1</a:t>
                      </a:r>
                      <a:endParaRPr b="0" lang="en-US" sz="2000" spc="-1" strike="noStrike">
                        <a:solidFill>
                          <a:srgbClr val="000000"/>
                        </a:solidFill>
                        <a:uFill>
                          <a:solidFill>
                            <a:srgbClr val="ffffff"/>
                          </a:solidFill>
                        </a:uFill>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f1e7e7"/>
                    </a:solidFill>
                  </a:tcPr>
                </a:tc>
                <a:tc>
                  <a:txBody>
                    <a:bodyPr lIns="68400" rIns="68400" tIns="0" bIns="0" anchor="ctr"/>
                    <a:p>
                      <a:pPr algn="r">
                        <a:lnSpc>
                          <a:spcPct val="100000"/>
                        </a:lnSpc>
                      </a:pPr>
                      <a:r>
                        <a:rPr b="0" lang="en-US" sz="2000" spc="-1" strike="noStrike">
                          <a:solidFill>
                            <a:srgbClr val="000000"/>
                          </a:solidFill>
                          <a:uFill>
                            <a:solidFill>
                              <a:srgbClr val="ffffff"/>
                            </a:solidFill>
                          </a:uFill>
                          <a:latin typeface="Century Gothic"/>
                        </a:rPr>
                        <a:t>2.20E-16</a:t>
                      </a:r>
                      <a:endParaRPr b="0" lang="en-US" sz="2000" spc="-1" strike="noStrike">
                        <a:solidFill>
                          <a:srgbClr val="000000"/>
                        </a:solidFill>
                        <a:uFill>
                          <a:solidFill>
                            <a:srgbClr val="ffffff"/>
                          </a:solidFill>
                        </a:uFill>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f1e7e7"/>
                    </a:solidFill>
                  </a:tcPr>
                </a:tc>
              </a:tr>
              <a:tr h="340920">
                <a:tc>
                  <a:txBody>
                    <a:bodyPr lIns="68400" rIns="68400" tIns="0" bIns="0" anchor="ctr"/>
                    <a:p>
                      <a:pPr>
                        <a:lnSpc>
                          <a:spcPct val="100000"/>
                        </a:lnSpc>
                      </a:pPr>
                      <a:r>
                        <a:rPr b="1" lang="en-US" sz="2000" spc="-1" strike="noStrike">
                          <a:solidFill>
                            <a:srgbClr val="ffffff"/>
                          </a:solidFill>
                          <a:uFill>
                            <a:solidFill>
                              <a:srgbClr val="ffffff"/>
                            </a:solidFill>
                          </a:uFill>
                          <a:latin typeface="Century Gothic"/>
                        </a:rPr>
                        <a:t>aim</a:t>
                      </a:r>
                      <a:endParaRPr b="0" lang="en-US" sz="2000" spc="-1" strike="noStrike">
                        <a:solidFill>
                          <a:srgbClr val="000000"/>
                        </a:solidFill>
                        <a:uFill>
                          <a:solidFill>
                            <a:srgbClr val="ffffff"/>
                          </a:solidFill>
                        </a:uFill>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b01513"/>
                    </a:solidFill>
                  </a:tcPr>
                </a:tc>
                <a:tc>
                  <a:txBody>
                    <a:bodyPr lIns="68400" rIns="68400" tIns="0" bIns="0" anchor="ctr"/>
                    <a:p>
                      <a:pPr algn="r">
                        <a:lnSpc>
                          <a:spcPct val="100000"/>
                        </a:lnSpc>
                      </a:pPr>
                      <a:r>
                        <a:rPr b="0" lang="en-US" sz="2000" spc="-1" strike="noStrike">
                          <a:solidFill>
                            <a:srgbClr val="000000"/>
                          </a:solidFill>
                          <a:uFill>
                            <a:solidFill>
                              <a:srgbClr val="ffffff"/>
                            </a:solidFill>
                          </a:uFill>
                          <a:latin typeface="Century Gothic"/>
                        </a:rPr>
                        <a:t>150.2164</a:t>
                      </a:r>
                      <a:endParaRPr b="0" lang="en-US" sz="2000" spc="-1" strike="noStrike">
                        <a:solidFill>
                          <a:srgbClr val="000000"/>
                        </a:solidFill>
                        <a:uFill>
                          <a:solidFill>
                            <a:srgbClr val="ffffff"/>
                          </a:solidFill>
                        </a:uFill>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e3cccc"/>
                    </a:solidFill>
                  </a:tcPr>
                </a:tc>
                <a:tc>
                  <a:txBody>
                    <a:bodyPr lIns="68400" rIns="68400" tIns="0" bIns="0" anchor="ctr"/>
                    <a:p>
                      <a:pPr algn="r">
                        <a:lnSpc>
                          <a:spcPct val="100000"/>
                        </a:lnSpc>
                      </a:pPr>
                      <a:r>
                        <a:rPr b="0" lang="en-US" sz="2000" spc="-1" strike="noStrike">
                          <a:solidFill>
                            <a:srgbClr val="000000"/>
                          </a:solidFill>
                          <a:uFill>
                            <a:solidFill>
                              <a:srgbClr val="ffffff"/>
                            </a:solidFill>
                          </a:uFill>
                          <a:latin typeface="Century Gothic"/>
                        </a:rPr>
                        <a:t>9</a:t>
                      </a:r>
                      <a:endParaRPr b="0" lang="en-US" sz="2000" spc="-1" strike="noStrike">
                        <a:solidFill>
                          <a:srgbClr val="000000"/>
                        </a:solidFill>
                        <a:uFill>
                          <a:solidFill>
                            <a:srgbClr val="ffffff"/>
                          </a:solidFill>
                        </a:uFill>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e3cccc"/>
                    </a:solidFill>
                  </a:tcPr>
                </a:tc>
                <a:tc>
                  <a:txBody>
                    <a:bodyPr lIns="68400" rIns="68400" tIns="0" bIns="0" anchor="ctr"/>
                    <a:p>
                      <a:pPr algn="r">
                        <a:lnSpc>
                          <a:spcPct val="100000"/>
                        </a:lnSpc>
                      </a:pPr>
                      <a:r>
                        <a:rPr b="0" lang="en-US" sz="2000" spc="-1" strike="noStrike">
                          <a:solidFill>
                            <a:srgbClr val="000000"/>
                          </a:solidFill>
                          <a:uFill>
                            <a:solidFill>
                              <a:srgbClr val="ffffff"/>
                            </a:solidFill>
                          </a:uFill>
                          <a:latin typeface="Century Gothic"/>
                        </a:rPr>
                        <a:t>2.20E-16</a:t>
                      </a:r>
                      <a:endParaRPr b="0" lang="en-US" sz="2000" spc="-1" strike="noStrike">
                        <a:solidFill>
                          <a:srgbClr val="000000"/>
                        </a:solidFill>
                        <a:uFill>
                          <a:solidFill>
                            <a:srgbClr val="ffffff"/>
                          </a:solidFill>
                        </a:uFill>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e3cccc"/>
                    </a:solidFill>
                  </a:tcPr>
                </a:tc>
              </a:tr>
              <a:tr h="340920">
                <a:tc>
                  <a:txBody>
                    <a:bodyPr lIns="68400" rIns="68400" tIns="0" bIns="0" anchor="ctr"/>
                    <a:p>
                      <a:pPr>
                        <a:lnSpc>
                          <a:spcPct val="100000"/>
                        </a:lnSpc>
                      </a:pPr>
                      <a:r>
                        <a:rPr b="1" lang="en-US" sz="2000" spc="-1" strike="noStrike">
                          <a:solidFill>
                            <a:srgbClr val="ffffff"/>
                          </a:solidFill>
                          <a:uFill>
                            <a:solidFill>
                              <a:srgbClr val="ffffff"/>
                            </a:solidFill>
                          </a:uFill>
                          <a:latin typeface="Century Gothic"/>
                        </a:rPr>
                        <a:t>education</a:t>
                      </a:r>
                      <a:endParaRPr b="0" lang="en-US" sz="2000" spc="-1" strike="noStrike">
                        <a:solidFill>
                          <a:srgbClr val="000000"/>
                        </a:solidFill>
                        <a:uFill>
                          <a:solidFill>
                            <a:srgbClr val="ffffff"/>
                          </a:solidFill>
                        </a:uFill>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b01513"/>
                    </a:solidFill>
                  </a:tcPr>
                </a:tc>
                <a:tc>
                  <a:txBody>
                    <a:bodyPr lIns="68400" rIns="68400" tIns="0" bIns="0" anchor="ctr"/>
                    <a:p>
                      <a:pPr algn="r">
                        <a:lnSpc>
                          <a:spcPct val="100000"/>
                        </a:lnSpc>
                      </a:pPr>
                      <a:r>
                        <a:rPr b="0" lang="en-US" sz="2000" spc="-1" strike="noStrike">
                          <a:solidFill>
                            <a:srgbClr val="000000"/>
                          </a:solidFill>
                          <a:uFill>
                            <a:solidFill>
                              <a:srgbClr val="ffffff"/>
                            </a:solidFill>
                          </a:uFill>
                          <a:latin typeface="Century Gothic"/>
                        </a:rPr>
                        <a:t>473.573</a:t>
                      </a:r>
                      <a:endParaRPr b="0" lang="en-US" sz="2000" spc="-1" strike="noStrike">
                        <a:solidFill>
                          <a:srgbClr val="000000"/>
                        </a:solidFill>
                        <a:uFill>
                          <a:solidFill>
                            <a:srgbClr val="ffffff"/>
                          </a:solidFill>
                        </a:uFill>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f1e7e7"/>
                    </a:solidFill>
                  </a:tcPr>
                </a:tc>
                <a:tc>
                  <a:txBody>
                    <a:bodyPr lIns="68400" rIns="68400" tIns="0" bIns="0" anchor="ctr"/>
                    <a:p>
                      <a:pPr algn="r">
                        <a:lnSpc>
                          <a:spcPct val="100000"/>
                        </a:lnSpc>
                      </a:pPr>
                      <a:r>
                        <a:rPr b="0" lang="en-US" sz="2000" spc="-1" strike="noStrike">
                          <a:solidFill>
                            <a:srgbClr val="000000"/>
                          </a:solidFill>
                          <a:uFill>
                            <a:solidFill>
                              <a:srgbClr val="ffffff"/>
                            </a:solidFill>
                          </a:uFill>
                          <a:latin typeface="Century Gothic"/>
                        </a:rPr>
                        <a:t>4</a:t>
                      </a:r>
                      <a:endParaRPr b="0" lang="en-US" sz="2000" spc="-1" strike="noStrike">
                        <a:solidFill>
                          <a:srgbClr val="000000"/>
                        </a:solidFill>
                        <a:uFill>
                          <a:solidFill>
                            <a:srgbClr val="ffffff"/>
                          </a:solidFill>
                        </a:uFill>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f1e7e7"/>
                    </a:solidFill>
                  </a:tcPr>
                </a:tc>
                <a:tc>
                  <a:txBody>
                    <a:bodyPr lIns="68400" rIns="68400" tIns="0" bIns="0" anchor="ctr"/>
                    <a:p>
                      <a:pPr algn="r">
                        <a:lnSpc>
                          <a:spcPct val="100000"/>
                        </a:lnSpc>
                      </a:pPr>
                      <a:r>
                        <a:rPr b="0" lang="en-US" sz="2000" spc="-1" strike="noStrike">
                          <a:solidFill>
                            <a:srgbClr val="000000"/>
                          </a:solidFill>
                          <a:uFill>
                            <a:solidFill>
                              <a:srgbClr val="ffffff"/>
                            </a:solidFill>
                          </a:uFill>
                          <a:latin typeface="Century Gothic"/>
                        </a:rPr>
                        <a:t>2.20E-16</a:t>
                      </a:r>
                      <a:endParaRPr b="0" lang="en-US" sz="2000" spc="-1" strike="noStrike">
                        <a:solidFill>
                          <a:srgbClr val="000000"/>
                        </a:solidFill>
                        <a:uFill>
                          <a:solidFill>
                            <a:srgbClr val="ffffff"/>
                          </a:solidFill>
                        </a:uFill>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f1e7e7"/>
                    </a:solidFill>
                  </a:tcPr>
                </a:tc>
              </a:tr>
              <a:tr h="340920">
                <a:tc>
                  <a:txBody>
                    <a:bodyPr lIns="68400" rIns="68400" tIns="0" bIns="0" anchor="ctr"/>
                    <a:p>
                      <a:pPr>
                        <a:lnSpc>
                          <a:spcPct val="100000"/>
                        </a:lnSpc>
                      </a:pPr>
                      <a:r>
                        <a:rPr b="1" lang="en-US" sz="2000" spc="-1" strike="noStrike">
                          <a:solidFill>
                            <a:srgbClr val="ffffff"/>
                          </a:solidFill>
                          <a:uFill>
                            <a:solidFill>
                              <a:srgbClr val="ffffff"/>
                            </a:solidFill>
                          </a:uFill>
                          <a:latin typeface="Century Gothic"/>
                        </a:rPr>
                        <a:t>marriage</a:t>
                      </a:r>
                      <a:endParaRPr b="0" lang="en-US" sz="2000" spc="-1" strike="noStrike">
                        <a:solidFill>
                          <a:srgbClr val="000000"/>
                        </a:solidFill>
                        <a:uFill>
                          <a:solidFill>
                            <a:srgbClr val="ffffff"/>
                          </a:solidFill>
                        </a:uFill>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b01513"/>
                    </a:solidFill>
                  </a:tcPr>
                </a:tc>
                <a:tc>
                  <a:txBody>
                    <a:bodyPr lIns="68400" rIns="68400" tIns="0" bIns="0" anchor="ctr"/>
                    <a:p>
                      <a:pPr algn="r">
                        <a:lnSpc>
                          <a:spcPct val="100000"/>
                        </a:lnSpc>
                      </a:pPr>
                      <a:r>
                        <a:rPr b="0" lang="en-US" sz="2000" spc="-1" strike="noStrike">
                          <a:solidFill>
                            <a:srgbClr val="000000"/>
                          </a:solidFill>
                          <a:uFill>
                            <a:solidFill>
                              <a:srgbClr val="ffffff"/>
                            </a:solidFill>
                          </a:uFill>
                          <a:latin typeface="Century Gothic"/>
                        </a:rPr>
                        <a:t>228.3698</a:t>
                      </a:r>
                      <a:endParaRPr b="0" lang="en-US" sz="2000" spc="-1" strike="noStrike">
                        <a:solidFill>
                          <a:srgbClr val="000000"/>
                        </a:solidFill>
                        <a:uFill>
                          <a:solidFill>
                            <a:srgbClr val="ffffff"/>
                          </a:solidFill>
                        </a:uFill>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e3cccc"/>
                    </a:solidFill>
                  </a:tcPr>
                </a:tc>
                <a:tc>
                  <a:txBody>
                    <a:bodyPr lIns="68400" rIns="68400" tIns="0" bIns="0" anchor="ctr"/>
                    <a:p>
                      <a:pPr algn="r">
                        <a:lnSpc>
                          <a:spcPct val="100000"/>
                        </a:lnSpc>
                      </a:pPr>
                      <a:r>
                        <a:rPr b="0" lang="en-US" sz="2000" spc="-1" strike="noStrike">
                          <a:solidFill>
                            <a:srgbClr val="000000"/>
                          </a:solidFill>
                          <a:uFill>
                            <a:solidFill>
                              <a:srgbClr val="ffffff"/>
                            </a:solidFill>
                          </a:uFill>
                          <a:latin typeface="Century Gothic"/>
                        </a:rPr>
                        <a:t>3</a:t>
                      </a:r>
                      <a:endParaRPr b="0" lang="en-US" sz="2000" spc="-1" strike="noStrike">
                        <a:solidFill>
                          <a:srgbClr val="000000"/>
                        </a:solidFill>
                        <a:uFill>
                          <a:solidFill>
                            <a:srgbClr val="ffffff"/>
                          </a:solidFill>
                        </a:uFill>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e3cccc"/>
                    </a:solidFill>
                  </a:tcPr>
                </a:tc>
                <a:tc>
                  <a:txBody>
                    <a:bodyPr lIns="68400" rIns="68400" tIns="0" bIns="0" anchor="ctr"/>
                    <a:p>
                      <a:pPr algn="r">
                        <a:lnSpc>
                          <a:spcPct val="100000"/>
                        </a:lnSpc>
                      </a:pPr>
                      <a:r>
                        <a:rPr b="0" lang="en-US" sz="2000" spc="-1" strike="noStrike">
                          <a:solidFill>
                            <a:srgbClr val="000000"/>
                          </a:solidFill>
                          <a:uFill>
                            <a:solidFill>
                              <a:srgbClr val="ffffff"/>
                            </a:solidFill>
                          </a:uFill>
                          <a:latin typeface="Century Gothic"/>
                        </a:rPr>
                        <a:t>2.20E-16</a:t>
                      </a:r>
                      <a:endParaRPr b="0" lang="en-US" sz="2000" spc="-1" strike="noStrike">
                        <a:solidFill>
                          <a:srgbClr val="000000"/>
                        </a:solidFill>
                        <a:uFill>
                          <a:solidFill>
                            <a:srgbClr val="ffffff"/>
                          </a:solidFill>
                        </a:uFill>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e3cccc"/>
                    </a:solidFill>
                  </a:tcPr>
                </a:tc>
              </a:tr>
              <a:tr h="340920">
                <a:tc>
                  <a:txBody>
                    <a:bodyPr lIns="68400" rIns="68400" tIns="0" bIns="0" anchor="ctr"/>
                    <a:p>
                      <a:pPr>
                        <a:lnSpc>
                          <a:spcPct val="100000"/>
                        </a:lnSpc>
                      </a:pPr>
                      <a:r>
                        <a:rPr b="1" lang="en-US" sz="2000" spc="-1" strike="noStrike">
                          <a:solidFill>
                            <a:srgbClr val="ffffff"/>
                          </a:solidFill>
                          <a:uFill>
                            <a:solidFill>
                              <a:srgbClr val="ffffff"/>
                            </a:solidFill>
                          </a:uFill>
                          <a:latin typeface="Century Gothic"/>
                        </a:rPr>
                        <a:t>income</a:t>
                      </a:r>
                      <a:endParaRPr b="0" lang="en-US" sz="2000" spc="-1" strike="noStrike">
                        <a:solidFill>
                          <a:srgbClr val="000000"/>
                        </a:solidFill>
                        <a:uFill>
                          <a:solidFill>
                            <a:srgbClr val="ffffff"/>
                          </a:solidFill>
                        </a:uFill>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b01513"/>
                    </a:solidFill>
                  </a:tcPr>
                </a:tc>
                <a:tc>
                  <a:txBody>
                    <a:bodyPr lIns="68400" rIns="68400" tIns="0" bIns="0" anchor="ctr"/>
                    <a:p>
                      <a:pPr algn="r">
                        <a:lnSpc>
                          <a:spcPct val="100000"/>
                        </a:lnSpc>
                      </a:pPr>
                      <a:r>
                        <a:rPr b="0" lang="en-US" sz="2000" spc="-1" strike="noStrike">
                          <a:solidFill>
                            <a:srgbClr val="000000"/>
                          </a:solidFill>
                          <a:uFill>
                            <a:solidFill>
                              <a:srgbClr val="ffffff"/>
                            </a:solidFill>
                          </a:uFill>
                          <a:latin typeface="Century Gothic"/>
                        </a:rPr>
                        <a:t>156.7462</a:t>
                      </a:r>
                      <a:endParaRPr b="0" lang="en-US" sz="2000" spc="-1" strike="noStrike">
                        <a:solidFill>
                          <a:srgbClr val="000000"/>
                        </a:solidFill>
                        <a:uFill>
                          <a:solidFill>
                            <a:srgbClr val="ffffff"/>
                          </a:solidFill>
                        </a:uFill>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f1e7e7"/>
                    </a:solidFill>
                  </a:tcPr>
                </a:tc>
                <a:tc>
                  <a:txBody>
                    <a:bodyPr lIns="68400" rIns="68400" tIns="0" bIns="0" anchor="ctr"/>
                    <a:p>
                      <a:pPr algn="r">
                        <a:lnSpc>
                          <a:spcPct val="100000"/>
                        </a:lnSpc>
                      </a:pPr>
                      <a:r>
                        <a:rPr b="0" lang="en-US" sz="2000" spc="-1" strike="noStrike">
                          <a:solidFill>
                            <a:srgbClr val="000000"/>
                          </a:solidFill>
                          <a:uFill>
                            <a:solidFill>
                              <a:srgbClr val="ffffff"/>
                            </a:solidFill>
                          </a:uFill>
                          <a:latin typeface="Century Gothic"/>
                        </a:rPr>
                        <a:t>6</a:t>
                      </a:r>
                      <a:endParaRPr b="0" lang="en-US" sz="2000" spc="-1" strike="noStrike">
                        <a:solidFill>
                          <a:srgbClr val="000000"/>
                        </a:solidFill>
                        <a:uFill>
                          <a:solidFill>
                            <a:srgbClr val="ffffff"/>
                          </a:solidFill>
                        </a:uFill>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f1e7e7"/>
                    </a:solidFill>
                  </a:tcPr>
                </a:tc>
                <a:tc>
                  <a:txBody>
                    <a:bodyPr lIns="68400" rIns="68400" tIns="0" bIns="0" anchor="ctr"/>
                    <a:p>
                      <a:pPr algn="r">
                        <a:lnSpc>
                          <a:spcPct val="100000"/>
                        </a:lnSpc>
                      </a:pPr>
                      <a:r>
                        <a:rPr b="0" lang="en-US" sz="2000" spc="-1" strike="noStrike">
                          <a:solidFill>
                            <a:srgbClr val="000000"/>
                          </a:solidFill>
                          <a:uFill>
                            <a:solidFill>
                              <a:srgbClr val="ffffff"/>
                            </a:solidFill>
                          </a:uFill>
                          <a:latin typeface="Century Gothic"/>
                        </a:rPr>
                        <a:t>2.20E-16</a:t>
                      </a:r>
                      <a:endParaRPr b="0" lang="en-US" sz="2000" spc="-1" strike="noStrike">
                        <a:solidFill>
                          <a:srgbClr val="000000"/>
                        </a:solidFill>
                        <a:uFill>
                          <a:solidFill>
                            <a:srgbClr val="ffffff"/>
                          </a:solidFill>
                        </a:uFill>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f1e7e7"/>
                    </a:solidFill>
                  </a:tcPr>
                </a:tc>
              </a:tr>
              <a:tr h="340920">
                <a:tc>
                  <a:txBody>
                    <a:bodyPr lIns="68400" rIns="68400" tIns="0" bIns="0" anchor="ctr"/>
                    <a:p>
                      <a:pPr>
                        <a:lnSpc>
                          <a:spcPct val="100000"/>
                        </a:lnSpc>
                      </a:pPr>
                      <a:r>
                        <a:rPr b="1" lang="en-US" sz="2000" spc="-1" strike="noStrike">
                          <a:solidFill>
                            <a:srgbClr val="ffffff"/>
                          </a:solidFill>
                          <a:uFill>
                            <a:solidFill>
                              <a:srgbClr val="ffffff"/>
                            </a:solidFill>
                          </a:uFill>
                          <a:latin typeface="Century Gothic"/>
                        </a:rPr>
                        <a:t>industry</a:t>
                      </a:r>
                      <a:endParaRPr b="0" lang="en-US" sz="2000" spc="-1" strike="noStrike">
                        <a:solidFill>
                          <a:srgbClr val="000000"/>
                        </a:solidFill>
                        <a:uFill>
                          <a:solidFill>
                            <a:srgbClr val="ffffff"/>
                          </a:solidFill>
                        </a:uFill>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b01513"/>
                    </a:solidFill>
                  </a:tcPr>
                </a:tc>
                <a:tc>
                  <a:txBody>
                    <a:bodyPr lIns="68400" rIns="68400" tIns="0" bIns="0" anchor="ctr"/>
                    <a:p>
                      <a:pPr algn="r">
                        <a:lnSpc>
                          <a:spcPct val="100000"/>
                        </a:lnSpc>
                      </a:pPr>
                      <a:r>
                        <a:rPr b="0" lang="en-US" sz="2000" spc="-1" strike="noStrike">
                          <a:solidFill>
                            <a:srgbClr val="000000"/>
                          </a:solidFill>
                          <a:uFill>
                            <a:solidFill>
                              <a:srgbClr val="ffffff"/>
                            </a:solidFill>
                          </a:uFill>
                          <a:latin typeface="Century Gothic"/>
                        </a:rPr>
                        <a:t>293.6828</a:t>
                      </a:r>
                      <a:endParaRPr b="0" lang="en-US" sz="2000" spc="-1" strike="noStrike">
                        <a:solidFill>
                          <a:srgbClr val="000000"/>
                        </a:solidFill>
                        <a:uFill>
                          <a:solidFill>
                            <a:srgbClr val="ffffff"/>
                          </a:solidFill>
                        </a:uFill>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e3cccc"/>
                    </a:solidFill>
                  </a:tcPr>
                </a:tc>
                <a:tc>
                  <a:txBody>
                    <a:bodyPr lIns="68400" rIns="68400" tIns="0" bIns="0" anchor="ctr"/>
                    <a:p>
                      <a:pPr algn="r">
                        <a:lnSpc>
                          <a:spcPct val="100000"/>
                        </a:lnSpc>
                      </a:pPr>
                      <a:r>
                        <a:rPr b="0" lang="en-US" sz="2000" spc="-1" strike="noStrike">
                          <a:solidFill>
                            <a:srgbClr val="000000"/>
                          </a:solidFill>
                          <a:uFill>
                            <a:solidFill>
                              <a:srgbClr val="ffffff"/>
                            </a:solidFill>
                          </a:uFill>
                          <a:latin typeface="Century Gothic"/>
                        </a:rPr>
                        <a:t>20</a:t>
                      </a:r>
                      <a:endParaRPr b="0" lang="en-US" sz="2000" spc="-1" strike="noStrike">
                        <a:solidFill>
                          <a:srgbClr val="000000"/>
                        </a:solidFill>
                        <a:uFill>
                          <a:solidFill>
                            <a:srgbClr val="ffffff"/>
                          </a:solidFill>
                        </a:uFill>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e3cccc"/>
                    </a:solidFill>
                  </a:tcPr>
                </a:tc>
                <a:tc>
                  <a:txBody>
                    <a:bodyPr lIns="68400" rIns="68400" tIns="0" bIns="0" anchor="ctr"/>
                    <a:p>
                      <a:pPr algn="r">
                        <a:lnSpc>
                          <a:spcPct val="100000"/>
                        </a:lnSpc>
                      </a:pPr>
                      <a:r>
                        <a:rPr b="0" lang="en-US" sz="2000" spc="-1" strike="noStrike">
                          <a:solidFill>
                            <a:srgbClr val="000000"/>
                          </a:solidFill>
                          <a:uFill>
                            <a:solidFill>
                              <a:srgbClr val="ffffff"/>
                            </a:solidFill>
                          </a:uFill>
                          <a:latin typeface="Century Gothic"/>
                        </a:rPr>
                        <a:t>2.20E-16</a:t>
                      </a:r>
                      <a:endParaRPr b="0" lang="en-US" sz="2000" spc="-1" strike="noStrike">
                        <a:solidFill>
                          <a:srgbClr val="000000"/>
                        </a:solidFill>
                        <a:uFill>
                          <a:solidFill>
                            <a:srgbClr val="ffffff"/>
                          </a:solidFill>
                        </a:uFill>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e3cccc"/>
                    </a:solidFill>
                  </a:tcPr>
                </a:tc>
              </a:tr>
              <a:tr h="340920">
                <a:tc>
                  <a:txBody>
                    <a:bodyPr lIns="68400" rIns="68400" tIns="0" bIns="0" anchor="ctr"/>
                    <a:p>
                      <a:pPr>
                        <a:lnSpc>
                          <a:spcPct val="100000"/>
                        </a:lnSpc>
                      </a:pPr>
                      <a:r>
                        <a:rPr b="1" lang="en-US" sz="2000" spc="-1" strike="noStrike">
                          <a:solidFill>
                            <a:srgbClr val="ffffff"/>
                          </a:solidFill>
                          <a:uFill>
                            <a:solidFill>
                              <a:srgbClr val="ffffff"/>
                            </a:solidFill>
                          </a:uFill>
                          <a:latin typeface="Century Gothic"/>
                        </a:rPr>
                        <a:t>company.scale</a:t>
                      </a:r>
                      <a:endParaRPr b="0" lang="en-US" sz="2000" spc="-1" strike="noStrike">
                        <a:solidFill>
                          <a:srgbClr val="000000"/>
                        </a:solidFill>
                        <a:uFill>
                          <a:solidFill>
                            <a:srgbClr val="ffffff"/>
                          </a:solidFill>
                        </a:uFill>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b01513"/>
                    </a:solidFill>
                  </a:tcPr>
                </a:tc>
                <a:tc>
                  <a:txBody>
                    <a:bodyPr lIns="68400" rIns="68400" tIns="0" bIns="0" anchor="ctr"/>
                    <a:p>
                      <a:pPr algn="r">
                        <a:lnSpc>
                          <a:spcPct val="100000"/>
                        </a:lnSpc>
                      </a:pPr>
                      <a:r>
                        <a:rPr b="0" lang="en-US" sz="2000" spc="-1" strike="noStrike">
                          <a:solidFill>
                            <a:srgbClr val="000000"/>
                          </a:solidFill>
                          <a:uFill>
                            <a:solidFill>
                              <a:srgbClr val="ffffff"/>
                            </a:solidFill>
                          </a:uFill>
                          <a:latin typeface="Century Gothic"/>
                        </a:rPr>
                        <a:t>128.5291</a:t>
                      </a:r>
                      <a:endParaRPr b="0" lang="en-US" sz="2000" spc="-1" strike="noStrike">
                        <a:solidFill>
                          <a:srgbClr val="000000"/>
                        </a:solidFill>
                        <a:uFill>
                          <a:solidFill>
                            <a:srgbClr val="ffffff"/>
                          </a:solidFill>
                        </a:uFill>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f1e7e7"/>
                    </a:solidFill>
                  </a:tcPr>
                </a:tc>
                <a:tc>
                  <a:txBody>
                    <a:bodyPr lIns="68400" rIns="68400" tIns="0" bIns="0" anchor="ctr"/>
                    <a:p>
                      <a:pPr algn="r">
                        <a:lnSpc>
                          <a:spcPct val="100000"/>
                        </a:lnSpc>
                      </a:pPr>
                      <a:r>
                        <a:rPr b="0" lang="en-US" sz="2000" spc="-1" strike="noStrike">
                          <a:solidFill>
                            <a:srgbClr val="000000"/>
                          </a:solidFill>
                          <a:uFill>
                            <a:solidFill>
                              <a:srgbClr val="ffffff"/>
                            </a:solidFill>
                          </a:uFill>
                          <a:latin typeface="Century Gothic"/>
                        </a:rPr>
                        <a:t>4</a:t>
                      </a:r>
                      <a:endParaRPr b="0" lang="en-US" sz="2000" spc="-1" strike="noStrike">
                        <a:solidFill>
                          <a:srgbClr val="000000"/>
                        </a:solidFill>
                        <a:uFill>
                          <a:solidFill>
                            <a:srgbClr val="ffffff"/>
                          </a:solidFill>
                        </a:uFill>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f1e7e7"/>
                    </a:solidFill>
                  </a:tcPr>
                </a:tc>
                <a:tc>
                  <a:txBody>
                    <a:bodyPr lIns="68400" rIns="68400" tIns="0" bIns="0" anchor="ctr"/>
                    <a:p>
                      <a:pPr algn="r">
                        <a:lnSpc>
                          <a:spcPct val="100000"/>
                        </a:lnSpc>
                      </a:pPr>
                      <a:r>
                        <a:rPr b="0" lang="en-US" sz="2000" spc="-1" strike="noStrike">
                          <a:solidFill>
                            <a:srgbClr val="000000"/>
                          </a:solidFill>
                          <a:uFill>
                            <a:solidFill>
                              <a:srgbClr val="ffffff"/>
                            </a:solidFill>
                          </a:uFill>
                          <a:latin typeface="Century Gothic"/>
                        </a:rPr>
                        <a:t>2.20E-16</a:t>
                      </a:r>
                      <a:endParaRPr b="0" lang="en-US" sz="2000" spc="-1" strike="noStrike">
                        <a:solidFill>
                          <a:srgbClr val="000000"/>
                        </a:solidFill>
                        <a:uFill>
                          <a:solidFill>
                            <a:srgbClr val="ffffff"/>
                          </a:solidFill>
                        </a:uFill>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f1e7e7"/>
                    </a:solidFill>
                  </a:tcPr>
                </a:tc>
              </a:tr>
              <a:tr h="340920">
                <a:tc>
                  <a:txBody>
                    <a:bodyPr lIns="68400" rIns="68400" tIns="0" bIns="0" anchor="ctr"/>
                    <a:p>
                      <a:pPr>
                        <a:lnSpc>
                          <a:spcPct val="100000"/>
                        </a:lnSpc>
                      </a:pPr>
                      <a:r>
                        <a:rPr b="1" lang="en-US" sz="2000" spc="-1" strike="noStrike">
                          <a:solidFill>
                            <a:srgbClr val="ffffff"/>
                          </a:solidFill>
                          <a:uFill>
                            <a:solidFill>
                              <a:srgbClr val="ffffff"/>
                            </a:solidFill>
                          </a:uFill>
                          <a:latin typeface="Century Gothic"/>
                        </a:rPr>
                        <a:t>working.time</a:t>
                      </a:r>
                      <a:endParaRPr b="0" lang="en-US" sz="2000" spc="-1" strike="noStrike">
                        <a:solidFill>
                          <a:srgbClr val="000000"/>
                        </a:solidFill>
                        <a:uFill>
                          <a:solidFill>
                            <a:srgbClr val="ffffff"/>
                          </a:solidFill>
                        </a:uFill>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b01513"/>
                    </a:solidFill>
                  </a:tcPr>
                </a:tc>
                <a:tc>
                  <a:txBody>
                    <a:bodyPr lIns="68400" rIns="68400" tIns="0" bIns="0" anchor="ctr"/>
                    <a:p>
                      <a:pPr algn="r">
                        <a:lnSpc>
                          <a:spcPct val="100000"/>
                        </a:lnSpc>
                      </a:pPr>
                      <a:r>
                        <a:rPr b="0" lang="en-US" sz="2000" spc="-1" strike="noStrike">
                          <a:solidFill>
                            <a:srgbClr val="000000"/>
                          </a:solidFill>
                          <a:uFill>
                            <a:solidFill>
                              <a:srgbClr val="ffffff"/>
                            </a:solidFill>
                          </a:uFill>
                          <a:latin typeface="Century Gothic"/>
                        </a:rPr>
                        <a:t>426.1538</a:t>
                      </a:r>
                      <a:endParaRPr b="0" lang="en-US" sz="2000" spc="-1" strike="noStrike">
                        <a:solidFill>
                          <a:srgbClr val="000000"/>
                        </a:solidFill>
                        <a:uFill>
                          <a:solidFill>
                            <a:srgbClr val="ffffff"/>
                          </a:solidFill>
                        </a:uFill>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e3cccc"/>
                    </a:solidFill>
                  </a:tcPr>
                </a:tc>
                <a:tc>
                  <a:txBody>
                    <a:bodyPr lIns="68400" rIns="68400" tIns="0" bIns="0" anchor="ctr"/>
                    <a:p>
                      <a:pPr algn="r">
                        <a:lnSpc>
                          <a:spcPct val="100000"/>
                        </a:lnSpc>
                      </a:pPr>
                      <a:r>
                        <a:rPr b="0" lang="en-US" sz="2000" spc="-1" strike="noStrike">
                          <a:solidFill>
                            <a:srgbClr val="000000"/>
                          </a:solidFill>
                          <a:uFill>
                            <a:solidFill>
                              <a:srgbClr val="ffffff"/>
                            </a:solidFill>
                          </a:uFill>
                          <a:latin typeface="Century Gothic"/>
                        </a:rPr>
                        <a:t>4</a:t>
                      </a:r>
                      <a:endParaRPr b="0" lang="en-US" sz="2000" spc="-1" strike="noStrike">
                        <a:solidFill>
                          <a:srgbClr val="000000"/>
                        </a:solidFill>
                        <a:uFill>
                          <a:solidFill>
                            <a:srgbClr val="ffffff"/>
                          </a:solidFill>
                        </a:uFill>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e3cccc"/>
                    </a:solidFill>
                  </a:tcPr>
                </a:tc>
                <a:tc>
                  <a:txBody>
                    <a:bodyPr lIns="68400" rIns="68400" tIns="0" bIns="0" anchor="ctr"/>
                    <a:p>
                      <a:pPr algn="r">
                        <a:lnSpc>
                          <a:spcPct val="100000"/>
                        </a:lnSpc>
                      </a:pPr>
                      <a:r>
                        <a:rPr b="0" lang="en-US" sz="2000" spc="-1" strike="noStrike">
                          <a:solidFill>
                            <a:srgbClr val="000000"/>
                          </a:solidFill>
                          <a:uFill>
                            <a:solidFill>
                              <a:srgbClr val="ffffff"/>
                            </a:solidFill>
                          </a:uFill>
                          <a:latin typeface="Century Gothic"/>
                        </a:rPr>
                        <a:t>2.20E-16</a:t>
                      </a:r>
                      <a:endParaRPr b="0" lang="en-US" sz="2000" spc="-1" strike="noStrike">
                        <a:solidFill>
                          <a:srgbClr val="000000"/>
                        </a:solidFill>
                        <a:uFill>
                          <a:solidFill>
                            <a:srgbClr val="ffffff"/>
                          </a:solidFill>
                        </a:uFill>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e3cccc"/>
                    </a:solidFill>
                  </a:tcPr>
                </a:tc>
              </a:tr>
              <a:tr h="340920">
                <a:tc>
                  <a:txBody>
                    <a:bodyPr lIns="68400" rIns="68400" tIns="0" bIns="0" anchor="ctr"/>
                    <a:p>
                      <a:pPr>
                        <a:lnSpc>
                          <a:spcPct val="100000"/>
                        </a:lnSpc>
                      </a:pPr>
                      <a:r>
                        <a:rPr b="1" lang="en-US" sz="2000" spc="-1" strike="noStrike">
                          <a:solidFill>
                            <a:srgbClr val="ffffff"/>
                          </a:solidFill>
                          <a:uFill>
                            <a:solidFill>
                              <a:srgbClr val="ffffff"/>
                            </a:solidFill>
                          </a:uFill>
                          <a:latin typeface="Century Gothic"/>
                        </a:rPr>
                        <a:t>province</a:t>
                      </a:r>
                      <a:endParaRPr b="0" lang="en-US" sz="2000" spc="-1" strike="noStrike">
                        <a:solidFill>
                          <a:srgbClr val="000000"/>
                        </a:solidFill>
                        <a:uFill>
                          <a:solidFill>
                            <a:srgbClr val="ffffff"/>
                          </a:solidFill>
                        </a:uFill>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b01513"/>
                    </a:solidFill>
                  </a:tcPr>
                </a:tc>
                <a:tc>
                  <a:txBody>
                    <a:bodyPr lIns="68400" rIns="68400" tIns="0" bIns="0" anchor="ctr"/>
                    <a:p>
                      <a:pPr algn="r">
                        <a:lnSpc>
                          <a:spcPct val="100000"/>
                        </a:lnSpc>
                      </a:pPr>
                      <a:r>
                        <a:rPr b="0" lang="en-US" sz="2000" spc="-1" strike="noStrike">
                          <a:solidFill>
                            <a:srgbClr val="000000"/>
                          </a:solidFill>
                          <a:uFill>
                            <a:solidFill>
                              <a:srgbClr val="ffffff"/>
                            </a:solidFill>
                          </a:uFill>
                          <a:latin typeface="Century Gothic"/>
                        </a:rPr>
                        <a:t>442.5915</a:t>
                      </a:r>
                      <a:endParaRPr b="0" lang="en-US" sz="2000" spc="-1" strike="noStrike">
                        <a:solidFill>
                          <a:srgbClr val="000000"/>
                        </a:solidFill>
                        <a:uFill>
                          <a:solidFill>
                            <a:srgbClr val="ffffff"/>
                          </a:solidFill>
                        </a:uFill>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f1e7e7"/>
                    </a:solidFill>
                  </a:tcPr>
                </a:tc>
                <a:tc>
                  <a:txBody>
                    <a:bodyPr lIns="68400" rIns="68400" tIns="0" bIns="0" anchor="ctr"/>
                    <a:p>
                      <a:pPr algn="r">
                        <a:lnSpc>
                          <a:spcPct val="100000"/>
                        </a:lnSpc>
                      </a:pPr>
                      <a:r>
                        <a:rPr b="0" lang="en-US" sz="2000" spc="-1" strike="noStrike">
                          <a:solidFill>
                            <a:srgbClr val="000000"/>
                          </a:solidFill>
                          <a:uFill>
                            <a:solidFill>
                              <a:srgbClr val="ffffff"/>
                            </a:solidFill>
                          </a:uFill>
                          <a:latin typeface="Century Gothic"/>
                        </a:rPr>
                        <a:t>34</a:t>
                      </a:r>
                      <a:endParaRPr b="0" lang="en-US" sz="2000" spc="-1" strike="noStrike">
                        <a:solidFill>
                          <a:srgbClr val="000000"/>
                        </a:solidFill>
                        <a:uFill>
                          <a:solidFill>
                            <a:srgbClr val="ffffff"/>
                          </a:solidFill>
                        </a:uFill>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f1e7e7"/>
                    </a:solidFill>
                  </a:tcPr>
                </a:tc>
                <a:tc>
                  <a:txBody>
                    <a:bodyPr lIns="68400" rIns="68400" tIns="0" bIns="0" anchor="ctr"/>
                    <a:p>
                      <a:pPr algn="r">
                        <a:lnSpc>
                          <a:spcPct val="100000"/>
                        </a:lnSpc>
                      </a:pPr>
                      <a:r>
                        <a:rPr b="0" lang="en-US" sz="2000" spc="-1" strike="noStrike">
                          <a:solidFill>
                            <a:srgbClr val="000000"/>
                          </a:solidFill>
                          <a:uFill>
                            <a:solidFill>
                              <a:srgbClr val="ffffff"/>
                            </a:solidFill>
                          </a:uFill>
                          <a:latin typeface="Century Gothic"/>
                        </a:rPr>
                        <a:t>2.20E-16</a:t>
                      </a:r>
                      <a:endParaRPr b="0" lang="en-US" sz="2000" spc="-1" strike="noStrike">
                        <a:solidFill>
                          <a:srgbClr val="000000"/>
                        </a:solidFill>
                        <a:uFill>
                          <a:solidFill>
                            <a:srgbClr val="ffffff"/>
                          </a:solidFill>
                        </a:uFill>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f1e7e7"/>
                    </a:solidFill>
                  </a:tcPr>
                </a:tc>
              </a:tr>
              <a:tr h="340920">
                <a:tc>
                  <a:txBody>
                    <a:bodyPr lIns="68400" rIns="68400" tIns="0" bIns="0" anchor="ctr"/>
                    <a:p>
                      <a:pPr>
                        <a:lnSpc>
                          <a:spcPct val="100000"/>
                        </a:lnSpc>
                      </a:pPr>
                      <a:r>
                        <a:rPr b="1" lang="en-US" sz="2000" spc="-1" strike="noStrike">
                          <a:solidFill>
                            <a:srgbClr val="ffffff"/>
                          </a:solidFill>
                          <a:uFill>
                            <a:solidFill>
                              <a:srgbClr val="ffffff"/>
                            </a:solidFill>
                          </a:uFill>
                          <a:latin typeface="Century Gothic"/>
                        </a:rPr>
                        <a:t>households</a:t>
                      </a:r>
                      <a:endParaRPr b="0" lang="en-US" sz="2000" spc="-1" strike="noStrike">
                        <a:solidFill>
                          <a:srgbClr val="000000"/>
                        </a:solidFill>
                        <a:uFill>
                          <a:solidFill>
                            <a:srgbClr val="ffffff"/>
                          </a:solidFill>
                        </a:uFill>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b01513"/>
                    </a:solidFill>
                  </a:tcPr>
                </a:tc>
                <a:tc>
                  <a:txBody>
                    <a:bodyPr lIns="68400" rIns="68400" tIns="0" bIns="0" anchor="ctr"/>
                    <a:p>
                      <a:pPr algn="r">
                        <a:lnSpc>
                          <a:spcPct val="100000"/>
                        </a:lnSpc>
                      </a:pPr>
                      <a:r>
                        <a:rPr b="0" lang="en-US" sz="2000" spc="-1" strike="noStrike">
                          <a:solidFill>
                            <a:srgbClr val="000000"/>
                          </a:solidFill>
                          <a:uFill>
                            <a:solidFill>
                              <a:srgbClr val="ffffff"/>
                            </a:solidFill>
                          </a:uFill>
                          <a:latin typeface="Century Gothic"/>
                        </a:rPr>
                        <a:t>180.1289</a:t>
                      </a:r>
                      <a:endParaRPr b="0" lang="en-US" sz="2000" spc="-1" strike="noStrike">
                        <a:solidFill>
                          <a:srgbClr val="000000"/>
                        </a:solidFill>
                        <a:uFill>
                          <a:solidFill>
                            <a:srgbClr val="ffffff"/>
                          </a:solidFill>
                        </a:uFill>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e3cccc"/>
                    </a:solidFill>
                  </a:tcPr>
                </a:tc>
                <a:tc>
                  <a:txBody>
                    <a:bodyPr lIns="68400" rIns="68400" tIns="0" bIns="0" anchor="ctr"/>
                    <a:p>
                      <a:pPr algn="r">
                        <a:lnSpc>
                          <a:spcPct val="100000"/>
                        </a:lnSpc>
                      </a:pPr>
                      <a:r>
                        <a:rPr b="0" lang="en-US" sz="2000" spc="-1" strike="noStrike">
                          <a:solidFill>
                            <a:srgbClr val="000000"/>
                          </a:solidFill>
                          <a:uFill>
                            <a:solidFill>
                              <a:srgbClr val="ffffff"/>
                            </a:solidFill>
                          </a:uFill>
                          <a:latin typeface="Century Gothic"/>
                        </a:rPr>
                        <a:t>1</a:t>
                      </a:r>
                      <a:endParaRPr b="0" lang="en-US" sz="2000" spc="-1" strike="noStrike">
                        <a:solidFill>
                          <a:srgbClr val="000000"/>
                        </a:solidFill>
                        <a:uFill>
                          <a:solidFill>
                            <a:srgbClr val="ffffff"/>
                          </a:solidFill>
                        </a:uFill>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e3cccc"/>
                    </a:solidFill>
                  </a:tcPr>
                </a:tc>
                <a:tc>
                  <a:txBody>
                    <a:bodyPr lIns="68400" rIns="68400" tIns="0" bIns="0" anchor="ctr"/>
                    <a:p>
                      <a:pPr algn="r">
                        <a:lnSpc>
                          <a:spcPct val="100000"/>
                        </a:lnSpc>
                      </a:pPr>
                      <a:r>
                        <a:rPr b="0" lang="en-US" sz="2000" spc="-1" strike="noStrike">
                          <a:solidFill>
                            <a:srgbClr val="000000"/>
                          </a:solidFill>
                          <a:uFill>
                            <a:solidFill>
                              <a:srgbClr val="ffffff"/>
                            </a:solidFill>
                          </a:uFill>
                          <a:latin typeface="Century Gothic"/>
                        </a:rPr>
                        <a:t>2.20E-16</a:t>
                      </a:r>
                      <a:endParaRPr b="0" lang="en-US" sz="2000" spc="-1" strike="noStrike">
                        <a:solidFill>
                          <a:srgbClr val="000000"/>
                        </a:solidFill>
                        <a:uFill>
                          <a:solidFill>
                            <a:srgbClr val="ffffff"/>
                          </a:solidFill>
                        </a:uFill>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e3cccc"/>
                    </a:solidFill>
                  </a:tcPr>
                </a:tc>
              </a:tr>
              <a:tr h="340920">
                <a:tc>
                  <a:txBody>
                    <a:bodyPr lIns="68400" rIns="68400" tIns="0" bIns="0" anchor="ctr"/>
                    <a:p>
                      <a:pPr>
                        <a:lnSpc>
                          <a:spcPct val="100000"/>
                        </a:lnSpc>
                      </a:pPr>
                      <a:r>
                        <a:rPr b="1" lang="en-US" sz="2000" spc="-1" strike="noStrike">
                          <a:solidFill>
                            <a:srgbClr val="ffffff"/>
                          </a:solidFill>
                          <a:uFill>
                            <a:solidFill>
                              <a:srgbClr val="ffffff"/>
                            </a:solidFill>
                          </a:uFill>
                          <a:latin typeface="Century Gothic"/>
                        </a:rPr>
                        <a:t>mortgage</a:t>
                      </a:r>
                      <a:endParaRPr b="0" lang="en-US" sz="2000" spc="-1" strike="noStrike">
                        <a:solidFill>
                          <a:srgbClr val="000000"/>
                        </a:solidFill>
                        <a:uFill>
                          <a:solidFill>
                            <a:srgbClr val="ffffff"/>
                          </a:solidFill>
                        </a:uFill>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b01513"/>
                    </a:solidFill>
                  </a:tcPr>
                </a:tc>
                <a:tc>
                  <a:txBody>
                    <a:bodyPr lIns="68400" rIns="68400" tIns="0" bIns="0" anchor="ctr"/>
                    <a:p>
                      <a:pPr algn="r">
                        <a:lnSpc>
                          <a:spcPct val="100000"/>
                        </a:lnSpc>
                      </a:pPr>
                      <a:r>
                        <a:rPr b="0" lang="en-US" sz="2000" spc="-1" strike="noStrike">
                          <a:solidFill>
                            <a:srgbClr val="000000"/>
                          </a:solidFill>
                          <a:uFill>
                            <a:solidFill>
                              <a:srgbClr val="ffffff"/>
                            </a:solidFill>
                          </a:uFill>
                          <a:latin typeface="Century Gothic"/>
                        </a:rPr>
                        <a:t>145.6274</a:t>
                      </a:r>
                      <a:endParaRPr b="0" lang="en-US" sz="2000" spc="-1" strike="noStrike">
                        <a:solidFill>
                          <a:srgbClr val="000000"/>
                        </a:solidFill>
                        <a:uFill>
                          <a:solidFill>
                            <a:srgbClr val="ffffff"/>
                          </a:solidFill>
                        </a:uFill>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f1e7e7"/>
                    </a:solidFill>
                  </a:tcPr>
                </a:tc>
                <a:tc>
                  <a:txBody>
                    <a:bodyPr lIns="68400" rIns="68400" tIns="0" bIns="0" anchor="ctr"/>
                    <a:p>
                      <a:pPr algn="r">
                        <a:lnSpc>
                          <a:spcPct val="100000"/>
                        </a:lnSpc>
                      </a:pPr>
                      <a:r>
                        <a:rPr b="0" lang="en-US" sz="2000" spc="-1" strike="noStrike">
                          <a:solidFill>
                            <a:srgbClr val="000000"/>
                          </a:solidFill>
                          <a:uFill>
                            <a:solidFill>
                              <a:srgbClr val="ffffff"/>
                            </a:solidFill>
                          </a:uFill>
                          <a:latin typeface="Century Gothic"/>
                        </a:rPr>
                        <a:t>1</a:t>
                      </a:r>
                      <a:endParaRPr b="0" lang="en-US" sz="2000" spc="-1" strike="noStrike">
                        <a:solidFill>
                          <a:srgbClr val="000000"/>
                        </a:solidFill>
                        <a:uFill>
                          <a:solidFill>
                            <a:srgbClr val="ffffff"/>
                          </a:solidFill>
                        </a:uFill>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f1e7e7"/>
                    </a:solidFill>
                  </a:tcPr>
                </a:tc>
                <a:tc>
                  <a:txBody>
                    <a:bodyPr lIns="68400" rIns="68400" tIns="0" bIns="0" anchor="ctr"/>
                    <a:p>
                      <a:pPr algn="r">
                        <a:lnSpc>
                          <a:spcPct val="100000"/>
                        </a:lnSpc>
                      </a:pPr>
                      <a:r>
                        <a:rPr b="0" lang="en-US" sz="2000" spc="-1" strike="noStrike">
                          <a:solidFill>
                            <a:srgbClr val="000000"/>
                          </a:solidFill>
                          <a:uFill>
                            <a:solidFill>
                              <a:srgbClr val="ffffff"/>
                            </a:solidFill>
                          </a:uFill>
                          <a:latin typeface="Century Gothic"/>
                        </a:rPr>
                        <a:t>2.20E-16</a:t>
                      </a:r>
                      <a:endParaRPr b="0" lang="en-US" sz="2000" spc="-1" strike="noStrike">
                        <a:solidFill>
                          <a:srgbClr val="000000"/>
                        </a:solidFill>
                        <a:uFill>
                          <a:solidFill>
                            <a:srgbClr val="ffffff"/>
                          </a:solidFill>
                        </a:uFill>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f1e7e7"/>
                    </a:solidFill>
                  </a:tcPr>
                </a:tc>
              </a:tr>
              <a:tr h="340920">
                <a:tc>
                  <a:txBody>
                    <a:bodyPr lIns="68400" rIns="68400" tIns="0" bIns="0" anchor="ctr"/>
                    <a:p>
                      <a:pPr>
                        <a:lnSpc>
                          <a:spcPct val="100000"/>
                        </a:lnSpc>
                      </a:pPr>
                      <a:r>
                        <a:rPr b="1" lang="en-US" sz="2000" spc="-1" strike="noStrike">
                          <a:solidFill>
                            <a:srgbClr val="ffffff"/>
                          </a:solidFill>
                          <a:uFill>
                            <a:solidFill>
                              <a:srgbClr val="ffffff"/>
                            </a:solidFill>
                          </a:uFill>
                          <a:latin typeface="Century Gothic"/>
                        </a:rPr>
                        <a:t>car</a:t>
                      </a:r>
                      <a:endParaRPr b="0" lang="en-US" sz="2000" spc="-1" strike="noStrike">
                        <a:solidFill>
                          <a:srgbClr val="000000"/>
                        </a:solidFill>
                        <a:uFill>
                          <a:solidFill>
                            <a:srgbClr val="ffffff"/>
                          </a:solidFill>
                        </a:uFill>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b01513"/>
                    </a:solidFill>
                  </a:tcPr>
                </a:tc>
                <a:tc>
                  <a:txBody>
                    <a:bodyPr lIns="68400" rIns="68400" tIns="0" bIns="0" anchor="ctr"/>
                    <a:p>
                      <a:pPr algn="r">
                        <a:lnSpc>
                          <a:spcPct val="100000"/>
                        </a:lnSpc>
                      </a:pPr>
                      <a:r>
                        <a:rPr b="0" lang="en-US" sz="2000" spc="-1" strike="noStrike">
                          <a:solidFill>
                            <a:srgbClr val="000000"/>
                          </a:solidFill>
                          <a:uFill>
                            <a:solidFill>
                              <a:srgbClr val="ffffff"/>
                            </a:solidFill>
                          </a:uFill>
                          <a:latin typeface="Century Gothic"/>
                        </a:rPr>
                        <a:t>287.7018</a:t>
                      </a:r>
                      <a:endParaRPr b="0" lang="en-US" sz="2000" spc="-1" strike="noStrike">
                        <a:solidFill>
                          <a:srgbClr val="000000"/>
                        </a:solidFill>
                        <a:uFill>
                          <a:solidFill>
                            <a:srgbClr val="ffffff"/>
                          </a:solidFill>
                        </a:uFill>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e3cccc"/>
                    </a:solidFill>
                  </a:tcPr>
                </a:tc>
                <a:tc>
                  <a:txBody>
                    <a:bodyPr lIns="68400" rIns="68400" tIns="0" bIns="0" anchor="ctr"/>
                    <a:p>
                      <a:pPr algn="r">
                        <a:lnSpc>
                          <a:spcPct val="100000"/>
                        </a:lnSpc>
                      </a:pPr>
                      <a:r>
                        <a:rPr b="0" lang="en-US" sz="2000" spc="-1" strike="noStrike">
                          <a:solidFill>
                            <a:srgbClr val="000000"/>
                          </a:solidFill>
                          <a:uFill>
                            <a:solidFill>
                              <a:srgbClr val="ffffff"/>
                            </a:solidFill>
                          </a:uFill>
                          <a:latin typeface="Century Gothic"/>
                        </a:rPr>
                        <a:t>1</a:t>
                      </a:r>
                      <a:endParaRPr b="0" lang="en-US" sz="2000" spc="-1" strike="noStrike">
                        <a:solidFill>
                          <a:srgbClr val="000000"/>
                        </a:solidFill>
                        <a:uFill>
                          <a:solidFill>
                            <a:srgbClr val="ffffff"/>
                          </a:solidFill>
                        </a:uFill>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e3cccc"/>
                    </a:solidFill>
                  </a:tcPr>
                </a:tc>
                <a:tc>
                  <a:txBody>
                    <a:bodyPr lIns="68400" rIns="68400" tIns="0" bIns="0" anchor="ctr"/>
                    <a:p>
                      <a:pPr algn="r">
                        <a:lnSpc>
                          <a:spcPct val="100000"/>
                        </a:lnSpc>
                      </a:pPr>
                      <a:r>
                        <a:rPr b="0" lang="en-US" sz="2000" spc="-1" strike="noStrike">
                          <a:solidFill>
                            <a:srgbClr val="000000"/>
                          </a:solidFill>
                          <a:uFill>
                            <a:solidFill>
                              <a:srgbClr val="ffffff"/>
                            </a:solidFill>
                          </a:uFill>
                          <a:latin typeface="Century Gothic"/>
                        </a:rPr>
                        <a:t>2.20E-16</a:t>
                      </a:r>
                      <a:endParaRPr b="0" lang="en-US" sz="2000" spc="-1" strike="noStrike">
                        <a:solidFill>
                          <a:srgbClr val="000000"/>
                        </a:solidFill>
                        <a:uFill>
                          <a:solidFill>
                            <a:srgbClr val="ffffff"/>
                          </a:solidFill>
                        </a:uFill>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e3cccc"/>
                    </a:solidFill>
                  </a:tcPr>
                </a:tc>
              </a:tr>
              <a:tr h="340920">
                <a:tc>
                  <a:txBody>
                    <a:bodyPr lIns="68400" rIns="68400" tIns="0" bIns="0" anchor="ctr"/>
                    <a:p>
                      <a:pPr>
                        <a:lnSpc>
                          <a:spcPct val="100000"/>
                        </a:lnSpc>
                      </a:pPr>
                      <a:r>
                        <a:rPr b="1" lang="en-US" sz="2000" spc="-1" strike="noStrike">
                          <a:solidFill>
                            <a:srgbClr val="ffffff"/>
                          </a:solidFill>
                          <a:uFill>
                            <a:solidFill>
                              <a:srgbClr val="ffffff"/>
                            </a:solidFill>
                          </a:uFill>
                          <a:latin typeface="Century Gothic"/>
                        </a:rPr>
                        <a:t>auto.loan</a:t>
                      </a:r>
                      <a:endParaRPr b="0" lang="en-US" sz="2000" spc="-1" strike="noStrike">
                        <a:solidFill>
                          <a:srgbClr val="000000"/>
                        </a:solidFill>
                        <a:uFill>
                          <a:solidFill>
                            <a:srgbClr val="ffffff"/>
                          </a:solidFill>
                        </a:uFill>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b01513"/>
                    </a:solidFill>
                  </a:tcPr>
                </a:tc>
                <a:tc>
                  <a:txBody>
                    <a:bodyPr lIns="68400" rIns="68400" tIns="0" bIns="0" anchor="ctr"/>
                    <a:p>
                      <a:pPr algn="r">
                        <a:lnSpc>
                          <a:spcPct val="100000"/>
                        </a:lnSpc>
                      </a:pPr>
                      <a:r>
                        <a:rPr b="0" lang="en-US" sz="2000" spc="-1" strike="noStrike">
                          <a:solidFill>
                            <a:srgbClr val="000000"/>
                          </a:solidFill>
                          <a:uFill>
                            <a:solidFill>
                              <a:srgbClr val="ffffff"/>
                            </a:solidFill>
                          </a:uFill>
                          <a:latin typeface="Century Gothic"/>
                        </a:rPr>
                        <a:t>57.6485</a:t>
                      </a:r>
                      <a:endParaRPr b="0" lang="en-US" sz="2000" spc="-1" strike="noStrike">
                        <a:solidFill>
                          <a:srgbClr val="000000"/>
                        </a:solidFill>
                        <a:uFill>
                          <a:solidFill>
                            <a:srgbClr val="ffffff"/>
                          </a:solidFill>
                        </a:uFill>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f1e7e7"/>
                    </a:solidFill>
                  </a:tcPr>
                </a:tc>
                <a:tc>
                  <a:txBody>
                    <a:bodyPr lIns="68400" rIns="68400" tIns="0" bIns="0" anchor="ctr"/>
                    <a:p>
                      <a:pPr algn="r">
                        <a:lnSpc>
                          <a:spcPct val="100000"/>
                        </a:lnSpc>
                      </a:pPr>
                      <a:r>
                        <a:rPr b="0" lang="en-US" sz="2000" spc="-1" strike="noStrike">
                          <a:solidFill>
                            <a:srgbClr val="000000"/>
                          </a:solidFill>
                          <a:uFill>
                            <a:solidFill>
                              <a:srgbClr val="ffffff"/>
                            </a:solidFill>
                          </a:uFill>
                          <a:latin typeface="Century Gothic"/>
                        </a:rPr>
                        <a:t>1</a:t>
                      </a:r>
                      <a:endParaRPr b="0" lang="en-US" sz="2000" spc="-1" strike="noStrike">
                        <a:solidFill>
                          <a:srgbClr val="000000"/>
                        </a:solidFill>
                        <a:uFill>
                          <a:solidFill>
                            <a:srgbClr val="ffffff"/>
                          </a:solidFill>
                        </a:uFill>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f1e7e7"/>
                    </a:solidFill>
                  </a:tcPr>
                </a:tc>
                <a:tc>
                  <a:txBody>
                    <a:bodyPr lIns="68400" rIns="68400" tIns="0" bIns="0" anchor="ctr"/>
                    <a:p>
                      <a:pPr algn="r">
                        <a:lnSpc>
                          <a:spcPct val="100000"/>
                        </a:lnSpc>
                      </a:pPr>
                      <a:r>
                        <a:rPr b="0" lang="en-US" sz="2000" spc="-1" strike="noStrike">
                          <a:solidFill>
                            <a:srgbClr val="000000"/>
                          </a:solidFill>
                          <a:uFill>
                            <a:solidFill>
                              <a:srgbClr val="ffffff"/>
                            </a:solidFill>
                          </a:uFill>
                          <a:latin typeface="Century Gothic"/>
                        </a:rPr>
                        <a:t>3.13E-14</a:t>
                      </a:r>
                      <a:endParaRPr b="0" lang="en-US" sz="2000" spc="-1" strike="noStrike">
                        <a:solidFill>
                          <a:srgbClr val="000000"/>
                        </a:solidFill>
                        <a:uFill>
                          <a:solidFill>
                            <a:srgbClr val="ffffff"/>
                          </a:solidFill>
                        </a:uFill>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f1e7e7"/>
                    </a:solidFill>
                  </a:tcPr>
                </a:tc>
              </a:tr>
              <a:tr h="340920">
                <a:tc>
                  <a:txBody>
                    <a:bodyPr lIns="68400" rIns="68400" tIns="0" bIns="0" anchor="ctr"/>
                    <a:p>
                      <a:pPr>
                        <a:lnSpc>
                          <a:spcPct val="100000"/>
                        </a:lnSpc>
                      </a:pPr>
                      <a:r>
                        <a:rPr b="1" lang="en-US" sz="2000" spc="-1" strike="noStrike">
                          <a:solidFill>
                            <a:srgbClr val="ffffff"/>
                          </a:solidFill>
                          <a:uFill>
                            <a:solidFill>
                              <a:srgbClr val="ffffff"/>
                            </a:solidFill>
                          </a:uFill>
                          <a:latin typeface="Century Gothic"/>
                        </a:rPr>
                        <a:t>application.time</a:t>
                      </a:r>
                      <a:endParaRPr b="0" lang="en-US" sz="2000" spc="-1" strike="noStrike">
                        <a:solidFill>
                          <a:srgbClr val="000000"/>
                        </a:solidFill>
                        <a:uFill>
                          <a:solidFill>
                            <a:srgbClr val="ffffff"/>
                          </a:solidFill>
                        </a:uFill>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b01513"/>
                    </a:solidFill>
                  </a:tcPr>
                </a:tc>
                <a:tc>
                  <a:txBody>
                    <a:bodyPr lIns="68400" rIns="68400" tIns="0" bIns="0" anchor="ctr"/>
                    <a:p>
                      <a:pPr algn="r">
                        <a:lnSpc>
                          <a:spcPct val="100000"/>
                        </a:lnSpc>
                      </a:pPr>
                      <a:r>
                        <a:rPr b="0" lang="en-US" sz="2000" spc="-1" strike="noStrike">
                          <a:solidFill>
                            <a:srgbClr val="000000"/>
                          </a:solidFill>
                          <a:uFill>
                            <a:solidFill>
                              <a:srgbClr val="ffffff"/>
                            </a:solidFill>
                          </a:uFill>
                          <a:latin typeface="Century Gothic"/>
                        </a:rPr>
                        <a:t>3444.315</a:t>
                      </a:r>
                      <a:endParaRPr b="0" lang="en-US" sz="2000" spc="-1" strike="noStrike">
                        <a:solidFill>
                          <a:srgbClr val="000000"/>
                        </a:solidFill>
                        <a:uFill>
                          <a:solidFill>
                            <a:srgbClr val="ffffff"/>
                          </a:solidFill>
                        </a:uFill>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e3cccc"/>
                    </a:solidFill>
                  </a:tcPr>
                </a:tc>
                <a:tc>
                  <a:txBody>
                    <a:bodyPr lIns="68400" rIns="68400" tIns="0" bIns="0" anchor="ctr"/>
                    <a:p>
                      <a:pPr algn="r">
                        <a:lnSpc>
                          <a:spcPct val="100000"/>
                        </a:lnSpc>
                      </a:pPr>
                      <a:r>
                        <a:rPr b="0" lang="en-US" sz="2000" spc="-1" strike="noStrike">
                          <a:solidFill>
                            <a:srgbClr val="000000"/>
                          </a:solidFill>
                          <a:uFill>
                            <a:solidFill>
                              <a:srgbClr val="ffffff"/>
                            </a:solidFill>
                          </a:uFill>
                          <a:latin typeface="Century Gothic"/>
                        </a:rPr>
                        <a:t>44</a:t>
                      </a:r>
                      <a:endParaRPr b="0" lang="en-US" sz="2000" spc="-1" strike="noStrike">
                        <a:solidFill>
                          <a:srgbClr val="000000"/>
                        </a:solidFill>
                        <a:uFill>
                          <a:solidFill>
                            <a:srgbClr val="ffffff"/>
                          </a:solidFill>
                        </a:uFill>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e3cccc"/>
                    </a:solidFill>
                  </a:tcPr>
                </a:tc>
                <a:tc>
                  <a:txBody>
                    <a:bodyPr lIns="68400" rIns="68400" tIns="0" bIns="0" anchor="ctr"/>
                    <a:p>
                      <a:pPr algn="r">
                        <a:lnSpc>
                          <a:spcPct val="100000"/>
                        </a:lnSpc>
                      </a:pPr>
                      <a:r>
                        <a:rPr b="0" lang="en-US" sz="2000" spc="-1" strike="noStrike">
                          <a:solidFill>
                            <a:srgbClr val="000000"/>
                          </a:solidFill>
                          <a:uFill>
                            <a:solidFill>
                              <a:srgbClr val="ffffff"/>
                            </a:solidFill>
                          </a:uFill>
                          <a:latin typeface="Century Gothic"/>
                        </a:rPr>
                        <a:t>2.20E-16</a:t>
                      </a:r>
                      <a:endParaRPr b="0" lang="en-US" sz="2000" spc="-1" strike="noStrike">
                        <a:solidFill>
                          <a:srgbClr val="000000"/>
                        </a:solidFill>
                        <a:uFill>
                          <a:solidFill>
                            <a:srgbClr val="ffffff"/>
                          </a:solidFill>
                        </a:uFill>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e3cccc"/>
                    </a:solidFill>
                  </a:tcPr>
                </a:tc>
              </a:tr>
              <a:tr h="340920">
                <a:tc>
                  <a:txBody>
                    <a:bodyPr lIns="68400" rIns="68400" tIns="0" bIns="0" anchor="ctr"/>
                    <a:p>
                      <a:pPr>
                        <a:lnSpc>
                          <a:spcPct val="100000"/>
                        </a:lnSpc>
                      </a:pPr>
                      <a:r>
                        <a:rPr b="1" lang="en-US" sz="2000" spc="-1" strike="noStrike">
                          <a:solidFill>
                            <a:srgbClr val="ffffff"/>
                          </a:solidFill>
                          <a:uFill>
                            <a:solidFill>
                              <a:srgbClr val="ffffff"/>
                            </a:solidFill>
                          </a:uFill>
                          <a:latin typeface="Century Gothic"/>
                        </a:rPr>
                        <a:t>success.time</a:t>
                      </a:r>
                      <a:endParaRPr b="0" lang="en-US" sz="2000" spc="-1" strike="noStrike">
                        <a:solidFill>
                          <a:srgbClr val="000000"/>
                        </a:solidFill>
                        <a:uFill>
                          <a:solidFill>
                            <a:srgbClr val="ffffff"/>
                          </a:solidFill>
                        </a:uFill>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b01513"/>
                    </a:solidFill>
                  </a:tcPr>
                </a:tc>
                <a:tc>
                  <a:txBody>
                    <a:bodyPr lIns="68400" rIns="68400" tIns="0" bIns="0" anchor="ctr"/>
                    <a:p>
                      <a:pPr algn="r">
                        <a:lnSpc>
                          <a:spcPct val="100000"/>
                        </a:lnSpc>
                      </a:pPr>
                      <a:r>
                        <a:rPr b="0" lang="en-US" sz="2000" spc="-1" strike="noStrike">
                          <a:solidFill>
                            <a:srgbClr val="000000"/>
                          </a:solidFill>
                          <a:uFill>
                            <a:solidFill>
                              <a:srgbClr val="ffffff"/>
                            </a:solidFill>
                          </a:uFill>
                          <a:latin typeface="Century Gothic"/>
                        </a:rPr>
                        <a:t>15198.94</a:t>
                      </a:r>
                      <a:endParaRPr b="0" lang="en-US" sz="2000" spc="-1" strike="noStrike">
                        <a:solidFill>
                          <a:srgbClr val="000000"/>
                        </a:solidFill>
                        <a:uFill>
                          <a:solidFill>
                            <a:srgbClr val="ffffff"/>
                          </a:solidFill>
                        </a:uFill>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f1e7e7"/>
                    </a:solidFill>
                  </a:tcPr>
                </a:tc>
                <a:tc>
                  <a:txBody>
                    <a:bodyPr lIns="68400" rIns="68400" tIns="0" bIns="0" anchor="ctr"/>
                    <a:p>
                      <a:pPr algn="r">
                        <a:lnSpc>
                          <a:spcPct val="100000"/>
                        </a:lnSpc>
                      </a:pPr>
                      <a:r>
                        <a:rPr b="0" lang="en-US" sz="2000" spc="-1" strike="noStrike">
                          <a:solidFill>
                            <a:srgbClr val="000000"/>
                          </a:solidFill>
                          <a:uFill>
                            <a:solidFill>
                              <a:srgbClr val="ffffff"/>
                            </a:solidFill>
                          </a:uFill>
                          <a:latin typeface="Century Gothic"/>
                        </a:rPr>
                        <a:t>35</a:t>
                      </a:r>
                      <a:endParaRPr b="0" lang="en-US" sz="2000" spc="-1" strike="noStrike">
                        <a:solidFill>
                          <a:srgbClr val="000000"/>
                        </a:solidFill>
                        <a:uFill>
                          <a:solidFill>
                            <a:srgbClr val="ffffff"/>
                          </a:solidFill>
                        </a:uFill>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f1e7e7"/>
                    </a:solidFill>
                  </a:tcPr>
                </a:tc>
                <a:tc>
                  <a:txBody>
                    <a:bodyPr lIns="68400" rIns="68400" tIns="0" bIns="0" anchor="ctr"/>
                    <a:p>
                      <a:pPr algn="r">
                        <a:lnSpc>
                          <a:spcPct val="100000"/>
                        </a:lnSpc>
                      </a:pPr>
                      <a:r>
                        <a:rPr b="0" lang="en-US" sz="2000" spc="-1" strike="noStrike">
                          <a:solidFill>
                            <a:srgbClr val="000000"/>
                          </a:solidFill>
                          <a:uFill>
                            <a:solidFill>
                              <a:srgbClr val="ffffff"/>
                            </a:solidFill>
                          </a:uFill>
                          <a:latin typeface="Century Gothic"/>
                        </a:rPr>
                        <a:t>2.20E-16</a:t>
                      </a:r>
                      <a:endParaRPr b="0" lang="en-US" sz="2000" spc="-1" strike="noStrike">
                        <a:solidFill>
                          <a:srgbClr val="000000"/>
                        </a:solidFill>
                        <a:uFill>
                          <a:solidFill>
                            <a:srgbClr val="ffffff"/>
                          </a:solidFill>
                        </a:uFill>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f1e7e7"/>
                    </a:solidFill>
                  </a:tcPr>
                </a:tc>
              </a:tr>
              <a:tr h="340920">
                <a:tc>
                  <a:txBody>
                    <a:bodyPr lIns="68400" rIns="68400" tIns="0" bIns="0" anchor="ctr"/>
                    <a:p>
                      <a:pPr>
                        <a:lnSpc>
                          <a:spcPct val="100000"/>
                        </a:lnSpc>
                      </a:pPr>
                      <a:r>
                        <a:rPr b="1" lang="en-US" sz="2000" spc="-1" strike="noStrike">
                          <a:solidFill>
                            <a:srgbClr val="ffffff"/>
                          </a:solidFill>
                          <a:uFill>
                            <a:solidFill>
                              <a:srgbClr val="ffffff"/>
                            </a:solidFill>
                          </a:uFill>
                          <a:latin typeface="Century Gothic"/>
                        </a:rPr>
                        <a:t>pay.off.time</a:t>
                      </a:r>
                      <a:endParaRPr b="0" lang="en-US" sz="2000" spc="-1" strike="noStrike">
                        <a:solidFill>
                          <a:srgbClr val="000000"/>
                        </a:solidFill>
                        <a:uFill>
                          <a:solidFill>
                            <a:srgbClr val="ffffff"/>
                          </a:solidFill>
                        </a:uFill>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b01513"/>
                    </a:solidFill>
                  </a:tcPr>
                </a:tc>
                <a:tc>
                  <a:txBody>
                    <a:bodyPr lIns="68400" rIns="68400" tIns="0" bIns="0" anchor="ctr"/>
                    <a:p>
                      <a:pPr algn="r">
                        <a:lnSpc>
                          <a:spcPct val="100000"/>
                        </a:lnSpc>
                      </a:pPr>
                      <a:r>
                        <a:rPr b="0" lang="en-US" sz="2000" spc="-1" strike="noStrike">
                          <a:solidFill>
                            <a:srgbClr val="000000"/>
                          </a:solidFill>
                          <a:uFill>
                            <a:solidFill>
                              <a:srgbClr val="ffffff"/>
                            </a:solidFill>
                          </a:uFill>
                          <a:latin typeface="Century Gothic"/>
                        </a:rPr>
                        <a:t>13080.98</a:t>
                      </a:r>
                      <a:endParaRPr b="0" lang="en-US" sz="2000" spc="-1" strike="noStrike">
                        <a:solidFill>
                          <a:srgbClr val="000000"/>
                        </a:solidFill>
                        <a:uFill>
                          <a:solidFill>
                            <a:srgbClr val="ffffff"/>
                          </a:solidFill>
                        </a:uFill>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e3cccc"/>
                    </a:solidFill>
                  </a:tcPr>
                </a:tc>
                <a:tc>
                  <a:txBody>
                    <a:bodyPr lIns="68400" rIns="68400" tIns="0" bIns="0" anchor="ctr"/>
                    <a:p>
                      <a:pPr algn="r">
                        <a:lnSpc>
                          <a:spcPct val="100000"/>
                        </a:lnSpc>
                      </a:pPr>
                      <a:r>
                        <a:rPr b="0" lang="en-US" sz="2000" spc="-1" strike="noStrike">
                          <a:solidFill>
                            <a:srgbClr val="000000"/>
                          </a:solidFill>
                          <a:uFill>
                            <a:solidFill>
                              <a:srgbClr val="ffffff"/>
                            </a:solidFill>
                          </a:uFill>
                          <a:latin typeface="Century Gothic"/>
                        </a:rPr>
                        <a:t>34</a:t>
                      </a:r>
                      <a:endParaRPr b="0" lang="en-US" sz="2000" spc="-1" strike="noStrike">
                        <a:solidFill>
                          <a:srgbClr val="000000"/>
                        </a:solidFill>
                        <a:uFill>
                          <a:solidFill>
                            <a:srgbClr val="ffffff"/>
                          </a:solidFill>
                        </a:uFill>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e3cccc"/>
                    </a:solidFill>
                  </a:tcPr>
                </a:tc>
                <a:tc>
                  <a:txBody>
                    <a:bodyPr lIns="68400" rIns="68400" tIns="0" bIns="0" anchor="ctr"/>
                    <a:p>
                      <a:pPr algn="r">
                        <a:lnSpc>
                          <a:spcPct val="100000"/>
                        </a:lnSpc>
                      </a:pPr>
                      <a:r>
                        <a:rPr b="0" lang="en-US" sz="2000" spc="-1" strike="noStrike">
                          <a:solidFill>
                            <a:srgbClr val="000000"/>
                          </a:solidFill>
                          <a:uFill>
                            <a:solidFill>
                              <a:srgbClr val="ffffff"/>
                            </a:solidFill>
                          </a:uFill>
                          <a:latin typeface="Century Gothic"/>
                        </a:rPr>
                        <a:t>2.20E-16</a:t>
                      </a:r>
                      <a:endParaRPr b="0" lang="en-US" sz="2000" spc="-1" strike="noStrike">
                        <a:solidFill>
                          <a:srgbClr val="000000"/>
                        </a:solidFill>
                        <a:uFill>
                          <a:solidFill>
                            <a:srgbClr val="ffffff"/>
                          </a:solidFill>
                        </a:uFill>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e3cccc"/>
                    </a:solidFill>
                  </a:tcPr>
                </a:tc>
              </a:tr>
              <a:tr h="340920">
                <a:tc>
                  <a:txBody>
                    <a:bodyPr lIns="68400" rIns="68400" tIns="0" bIns="0" anchor="ctr"/>
                    <a:p>
                      <a:pPr>
                        <a:lnSpc>
                          <a:spcPct val="100000"/>
                        </a:lnSpc>
                      </a:pPr>
                      <a:r>
                        <a:rPr b="1" lang="en-US" sz="2000" spc="-1" strike="noStrike">
                          <a:solidFill>
                            <a:srgbClr val="ffffff"/>
                          </a:solidFill>
                          <a:uFill>
                            <a:solidFill>
                              <a:srgbClr val="ffffff"/>
                            </a:solidFill>
                          </a:uFill>
                          <a:latin typeface="Century Gothic"/>
                        </a:rPr>
                        <a:t>overdue.time</a:t>
                      </a:r>
                      <a:endParaRPr b="0" lang="en-US" sz="2000" spc="-1" strike="noStrike">
                        <a:solidFill>
                          <a:srgbClr val="000000"/>
                        </a:solidFill>
                        <a:uFill>
                          <a:solidFill>
                            <a:srgbClr val="ffffff"/>
                          </a:solidFill>
                        </a:uFill>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b01513"/>
                    </a:solidFill>
                  </a:tcPr>
                </a:tc>
                <a:tc>
                  <a:txBody>
                    <a:bodyPr lIns="68400" rIns="68400" tIns="0" bIns="0" anchor="ctr"/>
                    <a:p>
                      <a:pPr algn="r">
                        <a:lnSpc>
                          <a:spcPct val="100000"/>
                        </a:lnSpc>
                      </a:pPr>
                      <a:r>
                        <a:rPr b="0" lang="en-US" sz="2000" spc="-1" strike="noStrike">
                          <a:solidFill>
                            <a:srgbClr val="000000"/>
                          </a:solidFill>
                          <a:uFill>
                            <a:solidFill>
                              <a:srgbClr val="ffffff"/>
                            </a:solidFill>
                          </a:uFill>
                          <a:latin typeface="Century Gothic"/>
                        </a:rPr>
                        <a:t>9330.927</a:t>
                      </a:r>
                      <a:endParaRPr b="0" lang="en-US" sz="2000" spc="-1" strike="noStrike">
                        <a:solidFill>
                          <a:srgbClr val="000000"/>
                        </a:solidFill>
                        <a:uFill>
                          <a:solidFill>
                            <a:srgbClr val="ffffff"/>
                          </a:solidFill>
                        </a:uFill>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f1e7e7"/>
                    </a:solidFill>
                  </a:tcPr>
                </a:tc>
                <a:tc>
                  <a:txBody>
                    <a:bodyPr lIns="68400" rIns="68400" tIns="0" bIns="0" anchor="ctr"/>
                    <a:p>
                      <a:pPr algn="r">
                        <a:lnSpc>
                          <a:spcPct val="100000"/>
                        </a:lnSpc>
                      </a:pPr>
                      <a:r>
                        <a:rPr b="0" lang="en-US" sz="2000" spc="-1" strike="noStrike">
                          <a:solidFill>
                            <a:srgbClr val="000000"/>
                          </a:solidFill>
                          <a:uFill>
                            <a:solidFill>
                              <a:srgbClr val="ffffff"/>
                            </a:solidFill>
                          </a:uFill>
                          <a:latin typeface="Century Gothic"/>
                        </a:rPr>
                        <a:t>33</a:t>
                      </a:r>
                      <a:endParaRPr b="0" lang="en-US" sz="2000" spc="-1" strike="noStrike">
                        <a:solidFill>
                          <a:srgbClr val="000000"/>
                        </a:solidFill>
                        <a:uFill>
                          <a:solidFill>
                            <a:srgbClr val="ffffff"/>
                          </a:solidFill>
                        </a:uFill>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f1e7e7"/>
                    </a:solidFill>
                  </a:tcPr>
                </a:tc>
                <a:tc>
                  <a:txBody>
                    <a:bodyPr lIns="68400" rIns="68400" tIns="0" bIns="0" anchor="ctr"/>
                    <a:p>
                      <a:pPr algn="r">
                        <a:lnSpc>
                          <a:spcPct val="100000"/>
                        </a:lnSpc>
                      </a:pPr>
                      <a:r>
                        <a:rPr b="0" lang="en-US" sz="2000" spc="-1" strike="noStrike">
                          <a:solidFill>
                            <a:srgbClr val="000000"/>
                          </a:solidFill>
                          <a:uFill>
                            <a:solidFill>
                              <a:srgbClr val="ffffff"/>
                            </a:solidFill>
                          </a:uFill>
                          <a:latin typeface="Century Gothic"/>
                        </a:rPr>
                        <a:t>2.20E-16</a:t>
                      </a:r>
                      <a:endParaRPr b="0" lang="en-US" sz="2000" spc="-1" strike="noStrike">
                        <a:solidFill>
                          <a:srgbClr val="000000"/>
                        </a:solidFill>
                        <a:uFill>
                          <a:solidFill>
                            <a:srgbClr val="ffffff"/>
                          </a:solidFill>
                        </a:uFill>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f1e7e7"/>
                    </a:solidFill>
                  </a:tcPr>
                </a:tc>
              </a:tr>
              <a:tr h="361440">
                <a:tc>
                  <a:txBody>
                    <a:bodyPr lIns="68400" rIns="68400" tIns="0" bIns="0" anchor="ctr"/>
                    <a:p>
                      <a:pPr>
                        <a:lnSpc>
                          <a:spcPct val="100000"/>
                        </a:lnSpc>
                      </a:pPr>
                      <a:r>
                        <a:rPr b="1" lang="en-US" sz="2000" spc="-1" strike="noStrike">
                          <a:solidFill>
                            <a:srgbClr val="ffffff"/>
                          </a:solidFill>
                          <a:uFill>
                            <a:solidFill>
                              <a:srgbClr val="ffffff"/>
                            </a:solidFill>
                          </a:uFill>
                          <a:latin typeface="Century Gothic"/>
                        </a:rPr>
                        <a:t>serious.overdue.time</a:t>
                      </a:r>
                      <a:endParaRPr b="0" lang="en-US" sz="2000" spc="-1" strike="noStrike">
                        <a:solidFill>
                          <a:srgbClr val="000000"/>
                        </a:solidFill>
                        <a:uFill>
                          <a:solidFill>
                            <a:srgbClr val="ffffff"/>
                          </a:solidFill>
                        </a:uFill>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b01513"/>
                    </a:solidFill>
                  </a:tcPr>
                </a:tc>
                <a:tc>
                  <a:txBody>
                    <a:bodyPr lIns="68400" rIns="68400" tIns="0" bIns="0" anchor="ctr"/>
                    <a:p>
                      <a:pPr algn="r">
                        <a:lnSpc>
                          <a:spcPct val="100000"/>
                        </a:lnSpc>
                      </a:pPr>
                      <a:r>
                        <a:rPr b="0" lang="en-US" sz="2000" spc="-1" strike="noStrike">
                          <a:solidFill>
                            <a:srgbClr val="000000"/>
                          </a:solidFill>
                          <a:uFill>
                            <a:solidFill>
                              <a:srgbClr val="ffffff"/>
                            </a:solidFill>
                          </a:uFill>
                          <a:latin typeface="Century Gothic"/>
                        </a:rPr>
                        <a:t>3039.492</a:t>
                      </a:r>
                      <a:endParaRPr b="0" lang="en-US" sz="2000" spc="-1" strike="noStrike">
                        <a:solidFill>
                          <a:srgbClr val="000000"/>
                        </a:solidFill>
                        <a:uFill>
                          <a:solidFill>
                            <a:srgbClr val="ffffff"/>
                          </a:solidFill>
                        </a:uFill>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e3cccc"/>
                    </a:solidFill>
                  </a:tcPr>
                </a:tc>
                <a:tc>
                  <a:txBody>
                    <a:bodyPr lIns="68400" rIns="68400" tIns="0" bIns="0" anchor="ctr"/>
                    <a:p>
                      <a:pPr algn="r">
                        <a:lnSpc>
                          <a:spcPct val="100000"/>
                        </a:lnSpc>
                      </a:pPr>
                      <a:r>
                        <a:rPr b="0" lang="en-US" sz="2000" spc="-1" strike="noStrike">
                          <a:solidFill>
                            <a:srgbClr val="000000"/>
                          </a:solidFill>
                          <a:uFill>
                            <a:solidFill>
                              <a:srgbClr val="ffffff"/>
                            </a:solidFill>
                          </a:uFill>
                          <a:latin typeface="Century Gothic"/>
                        </a:rPr>
                        <a:t>5</a:t>
                      </a:r>
                      <a:endParaRPr b="0" lang="en-US" sz="2000" spc="-1" strike="noStrike">
                        <a:solidFill>
                          <a:srgbClr val="000000"/>
                        </a:solidFill>
                        <a:uFill>
                          <a:solidFill>
                            <a:srgbClr val="ffffff"/>
                          </a:solidFill>
                        </a:uFill>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e3cccc"/>
                    </a:solidFill>
                  </a:tcPr>
                </a:tc>
                <a:tc>
                  <a:txBody>
                    <a:bodyPr lIns="68400" rIns="68400" tIns="0" bIns="0" anchor="ctr"/>
                    <a:p>
                      <a:pPr algn="r">
                        <a:lnSpc>
                          <a:spcPct val="100000"/>
                        </a:lnSpc>
                      </a:pPr>
                      <a:r>
                        <a:rPr b="0" lang="en-US" sz="2000" spc="-1" strike="noStrike">
                          <a:solidFill>
                            <a:srgbClr val="000000"/>
                          </a:solidFill>
                          <a:uFill>
                            <a:solidFill>
                              <a:srgbClr val="ffffff"/>
                            </a:solidFill>
                          </a:uFill>
                          <a:latin typeface="Century Gothic"/>
                        </a:rPr>
                        <a:t>2.20E-16</a:t>
                      </a:r>
                      <a:endParaRPr b="0" lang="en-US" sz="2000" spc="-1" strike="noStrike">
                        <a:solidFill>
                          <a:srgbClr val="000000"/>
                        </a:solidFill>
                        <a:uFill>
                          <a:solidFill>
                            <a:srgbClr val="ffffff"/>
                          </a:solidFill>
                        </a:uFill>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e3cccc"/>
                    </a:solidFill>
                  </a:tcPr>
                </a:tc>
              </a:tr>
            </a:tbl>
          </a:graphicData>
        </a:graphic>
      </p:graphicFrame>
    </p:spTree>
  </p:cSld>
  <p:transition spd="med">
    <p:fade/>
  </p:transition>
  <p:timing>
    <p:tnLst>
      <p:par>
        <p:cTn id="71" dur="indefinite" restart="never" nodeType="tmRoot">
          <p:childTnLst>
            <p:seq>
              <p:cTn id="72" nodeType="mainSeq"/>
              <p:prevCondLst>
                <p:cond delay="0" evt="onPrev">
                  <p:tgtEl>
                    <p:sldTgt/>
                  </p:tgtEl>
                </p:cond>
              </p:prevCondLst>
              <p:nextCondLst>
                <p:cond delay="0" evt="onNext">
                  <p:tgtEl>
                    <p:sldTgt/>
                  </p:tgtEl>
                </p:cond>
              </p:nextCondLst>
            </p:seq>
          </p:childTnLst>
        </p:cTn>
      </p:par>
    </p:tnLst>
  </p:timing>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2" name="TextShape 1"/>
          <p:cNvSpPr txBox="1"/>
          <p:nvPr/>
        </p:nvSpPr>
        <p:spPr>
          <a:xfrm>
            <a:off x="0" y="706320"/>
            <a:ext cx="4562280" cy="5547960"/>
          </a:xfrm>
          <a:prstGeom prst="rect">
            <a:avLst/>
          </a:prstGeom>
          <a:noFill/>
          <a:ln>
            <a:noFill/>
          </a:ln>
        </p:spPr>
        <p:txBody>
          <a:bodyPr/>
          <a:p>
            <a:pPr marL="343080" indent="-342720">
              <a:lnSpc>
                <a:spcPct val="150000"/>
              </a:lnSpc>
              <a:spcBef>
                <a:spcPts val="1001"/>
              </a:spcBef>
              <a:buClr>
                <a:srgbClr val="b01513"/>
              </a:buClr>
              <a:buSzPct val="80000"/>
              <a:buFont typeface="Wingdings 3" charset="2"/>
              <a:buChar char=""/>
            </a:pPr>
            <a:r>
              <a:rPr b="0" lang="zh-CN" sz="1800" spc="-1" strike="noStrike">
                <a:solidFill>
                  <a:srgbClr val="404040"/>
                </a:solidFill>
                <a:uFill>
                  <a:solidFill>
                    <a:srgbClr val="ffffff"/>
                  </a:solidFill>
                </a:uFill>
                <a:latin typeface="楷体"/>
                <a:ea typeface="楷体"/>
              </a:rPr>
              <a:t>可以看出，成功融资的</a:t>
            </a:r>
            <a:r>
              <a:rPr b="1" lang="zh-CN" sz="1800" spc="-1" strike="noStrike">
                <a:solidFill>
                  <a:srgbClr val="00b0f0"/>
                </a:solidFill>
                <a:uFill>
                  <a:solidFill>
                    <a:srgbClr val="ffffff"/>
                  </a:solidFill>
                </a:uFill>
                <a:latin typeface="楷体"/>
                <a:ea typeface="楷体"/>
              </a:rPr>
              <a:t>借款金额、利率和还款期限分布范围较小</a:t>
            </a:r>
            <a:r>
              <a:rPr b="0" lang="zh-CN" sz="1800" spc="-1" strike="noStrike">
                <a:solidFill>
                  <a:srgbClr val="404040"/>
                </a:solidFill>
                <a:uFill>
                  <a:solidFill>
                    <a:srgbClr val="ffffff"/>
                  </a:solidFill>
                </a:uFill>
                <a:latin typeface="楷体"/>
                <a:ea typeface="楷体"/>
              </a:rPr>
              <a:t>，多处于中等水平，借款人年龄较融资失败借款人来说更大一些，</a:t>
            </a:r>
            <a:r>
              <a:rPr b="1" lang="zh-CN" sz="1800" spc="-1" strike="noStrike">
                <a:solidFill>
                  <a:srgbClr val="00b0f0"/>
                </a:solidFill>
                <a:uFill>
                  <a:solidFill>
                    <a:srgbClr val="ffffff"/>
                  </a:solidFill>
                </a:uFill>
                <a:latin typeface="楷体"/>
                <a:ea typeface="楷体"/>
              </a:rPr>
              <a:t>信用额度和信用分数普遍偏高</a:t>
            </a:r>
            <a:r>
              <a:rPr b="0" lang="zh-CN" sz="1800" spc="-1" strike="noStrike">
                <a:solidFill>
                  <a:srgbClr val="404040"/>
                </a:solidFill>
                <a:uFill>
                  <a:solidFill>
                    <a:srgbClr val="ffffff"/>
                  </a:solidFill>
                </a:uFill>
                <a:latin typeface="楷体"/>
                <a:ea typeface="楷体"/>
              </a:rPr>
              <a:t>，与常理相符合。</a:t>
            </a:r>
            <a:endParaRPr b="0" lang="zh-CN" sz="1800" spc="-1" strike="noStrike">
              <a:solidFill>
                <a:srgbClr val="404040"/>
              </a:solidFill>
              <a:uFill>
                <a:solidFill>
                  <a:srgbClr val="ffffff"/>
                </a:solidFill>
              </a:uFill>
              <a:latin typeface="Century Gothic"/>
            </a:endParaRPr>
          </a:p>
        </p:txBody>
      </p:sp>
      <p:pic>
        <p:nvPicPr>
          <p:cNvPr id="293" name="图片 3" descr=""/>
          <p:cNvPicPr/>
          <p:nvPr/>
        </p:nvPicPr>
        <p:blipFill>
          <a:blip r:embed="rId1">
            <a:lum bright="70000" contrast="-70000"/>
          </a:blip>
          <a:stretch/>
        </p:blipFill>
        <p:spPr>
          <a:xfrm>
            <a:off x="10900080" y="5566320"/>
            <a:ext cx="1291320" cy="1291320"/>
          </a:xfrm>
          <a:prstGeom prst="rect">
            <a:avLst/>
          </a:prstGeom>
          <a:ln>
            <a:noFill/>
          </a:ln>
        </p:spPr>
      </p:pic>
      <p:pic>
        <p:nvPicPr>
          <p:cNvPr id="294" name="Picture 2" descr=""/>
          <p:cNvPicPr/>
          <p:nvPr/>
        </p:nvPicPr>
        <p:blipFill>
          <a:blip r:embed="rId2"/>
          <a:srcRect l="0" t="0" r="0" b="5340"/>
          <a:stretch/>
        </p:blipFill>
        <p:spPr>
          <a:xfrm>
            <a:off x="5745600" y="0"/>
            <a:ext cx="5154120" cy="6960600"/>
          </a:xfrm>
          <a:prstGeom prst="rect">
            <a:avLst/>
          </a:prstGeom>
          <a:ln>
            <a:noFill/>
          </a:ln>
        </p:spPr>
      </p:pic>
    </p:spTree>
  </p:cSld>
  <p:transition spd="med">
    <p:fade/>
  </p:transition>
  <p:timing>
    <p:tnLst>
      <p:par>
        <p:cTn id="73" dur="indefinite" restart="never" nodeType="tmRoot">
          <p:childTnLst>
            <p:seq>
              <p:cTn id="74" nodeType="mainSeq"/>
              <p:prevCondLst>
                <p:cond delay="0" evt="onPrev">
                  <p:tgtEl>
                    <p:sldTgt/>
                  </p:tgtEl>
                </p:cond>
              </p:prevCondLst>
              <p:nextCondLst>
                <p:cond delay="0" evt="onNext">
                  <p:tgtEl>
                    <p:sldTgt/>
                  </p:tgtEl>
                </p:cond>
              </p:nextCondLst>
            </p:seq>
          </p:childTnLst>
        </p:cTn>
      </p:par>
    </p:tnLst>
  </p:timing>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5" name="TextShape 1"/>
          <p:cNvSpPr txBox="1"/>
          <p:nvPr/>
        </p:nvSpPr>
        <p:spPr>
          <a:xfrm>
            <a:off x="514440" y="260280"/>
            <a:ext cx="11677320" cy="5547960"/>
          </a:xfrm>
          <a:prstGeom prst="rect">
            <a:avLst/>
          </a:prstGeom>
          <a:noFill/>
          <a:ln>
            <a:noFill/>
          </a:ln>
        </p:spPr>
        <p:txBody>
          <a:bodyPr/>
          <a:p>
            <a:pPr marL="343080" indent="-342720">
              <a:lnSpc>
                <a:spcPct val="150000"/>
              </a:lnSpc>
              <a:spcBef>
                <a:spcPts val="1001"/>
              </a:spcBef>
              <a:buClr>
                <a:srgbClr val="b01513"/>
              </a:buClr>
              <a:buSzPct val="80000"/>
              <a:buFont typeface="Wingdings 3" charset="2"/>
              <a:buChar char=""/>
            </a:pPr>
            <a:r>
              <a:rPr b="0" lang="zh-CN" sz="2400" spc="-1" strike="noStrike">
                <a:solidFill>
                  <a:srgbClr val="404040"/>
                </a:solidFill>
                <a:uFill>
                  <a:solidFill>
                    <a:srgbClr val="ffffff"/>
                  </a:solidFill>
                </a:uFill>
                <a:latin typeface="楷体"/>
                <a:ea typeface="楷体"/>
              </a:rPr>
              <a:t>由于借款成功与否的数据为</a:t>
            </a:r>
            <a:r>
              <a:rPr b="0" lang="zh-CN" sz="2400" spc="-1" strike="noStrike">
                <a:solidFill>
                  <a:srgbClr val="404040"/>
                </a:solidFill>
                <a:uFill>
                  <a:solidFill>
                    <a:srgbClr val="ffffff"/>
                  </a:solidFill>
                </a:uFill>
                <a:latin typeface="楷体"/>
                <a:ea typeface="楷体"/>
              </a:rPr>
              <a:t>0-1</a:t>
            </a:r>
            <a:r>
              <a:rPr b="0" lang="zh-CN" sz="2400" spc="-1" strike="noStrike">
                <a:solidFill>
                  <a:srgbClr val="404040"/>
                </a:solidFill>
                <a:uFill>
                  <a:solidFill>
                    <a:srgbClr val="ffffff"/>
                  </a:solidFill>
                </a:uFill>
                <a:latin typeface="楷体"/>
                <a:ea typeface="楷体"/>
              </a:rPr>
              <a:t>变量，而自变量中年龄等变量为连续变量，为使模型成立，对数据作</a:t>
            </a:r>
            <a:r>
              <a:rPr b="0" lang="zh-CN" sz="2400" spc="-1" strike="noStrike">
                <a:solidFill>
                  <a:srgbClr val="404040"/>
                </a:solidFill>
                <a:uFill>
                  <a:solidFill>
                    <a:srgbClr val="ffffff"/>
                  </a:solidFill>
                </a:uFill>
                <a:latin typeface="楷体"/>
                <a:ea typeface="楷体"/>
              </a:rPr>
              <a:t>Logit</a:t>
            </a:r>
            <a:r>
              <a:rPr b="0" lang="zh-CN" sz="2400" spc="-1" strike="noStrike">
                <a:solidFill>
                  <a:srgbClr val="404040"/>
                </a:solidFill>
                <a:uFill>
                  <a:solidFill>
                    <a:srgbClr val="ffffff"/>
                  </a:solidFill>
                </a:uFill>
                <a:latin typeface="楷体"/>
                <a:ea typeface="楷体"/>
              </a:rPr>
              <a:t>转换使因变量值转为鉴定借款融资成功的可能性。</a:t>
            </a:r>
            <a:endParaRPr b="0" lang="zh-CN" sz="2400" spc="-1" strike="noStrike">
              <a:solidFill>
                <a:srgbClr val="404040"/>
              </a:solidFill>
              <a:uFill>
                <a:solidFill>
                  <a:srgbClr val="ffffff"/>
                </a:solidFill>
              </a:uFill>
              <a:latin typeface="Century Gothic"/>
            </a:endParaRPr>
          </a:p>
          <a:p>
            <a:pPr>
              <a:lnSpc>
                <a:spcPct val="150000"/>
              </a:lnSpc>
              <a:spcBef>
                <a:spcPts val="1001"/>
              </a:spcBef>
            </a:pPr>
            <a:endParaRPr b="0" lang="zh-CN" sz="2400" spc="-1" strike="noStrike">
              <a:solidFill>
                <a:srgbClr val="404040"/>
              </a:solidFill>
              <a:uFill>
                <a:solidFill>
                  <a:srgbClr val="ffffff"/>
                </a:solidFill>
              </a:uFill>
              <a:latin typeface="Century Gothic"/>
            </a:endParaRPr>
          </a:p>
          <a:p>
            <a:pPr>
              <a:lnSpc>
                <a:spcPct val="150000"/>
              </a:lnSpc>
              <a:spcBef>
                <a:spcPts val="1001"/>
              </a:spcBef>
            </a:pPr>
            <a:endParaRPr b="0" lang="zh-CN" sz="2400" spc="-1" strike="noStrike">
              <a:solidFill>
                <a:srgbClr val="404040"/>
              </a:solidFill>
              <a:uFill>
                <a:solidFill>
                  <a:srgbClr val="ffffff"/>
                </a:solidFill>
              </a:uFill>
              <a:latin typeface="Century Gothic"/>
            </a:endParaRPr>
          </a:p>
          <a:p>
            <a:pPr marL="343080" indent="-342720">
              <a:lnSpc>
                <a:spcPct val="150000"/>
              </a:lnSpc>
              <a:spcBef>
                <a:spcPts val="1001"/>
              </a:spcBef>
              <a:buClr>
                <a:srgbClr val="b01513"/>
              </a:buClr>
              <a:buSzPct val="80000"/>
              <a:buFont typeface="Wingdings 3" charset="2"/>
              <a:buChar char=""/>
            </a:pPr>
            <a:r>
              <a:rPr b="0" lang="zh-CN" sz="2400" spc="-1" strike="noStrike">
                <a:solidFill>
                  <a:srgbClr val="404040"/>
                </a:solidFill>
                <a:uFill>
                  <a:solidFill>
                    <a:srgbClr val="ffffff"/>
                  </a:solidFill>
                </a:uFill>
                <a:latin typeface="楷体"/>
                <a:ea typeface="楷体"/>
              </a:rPr>
              <a:t>P</a:t>
            </a:r>
            <a:r>
              <a:rPr b="0" lang="zh-CN" sz="2400" spc="-1" strike="noStrike">
                <a:solidFill>
                  <a:srgbClr val="404040"/>
                </a:solidFill>
                <a:uFill>
                  <a:solidFill>
                    <a:srgbClr val="ffffff"/>
                  </a:solidFill>
                </a:uFill>
                <a:latin typeface="楷体"/>
                <a:ea typeface="楷体"/>
              </a:rPr>
              <a:t>、</a:t>
            </a:r>
            <a:r>
              <a:rPr b="0" lang="zh-CN" sz="2400" spc="-1" strike="noStrike">
                <a:solidFill>
                  <a:srgbClr val="404040"/>
                </a:solidFill>
                <a:uFill>
                  <a:solidFill>
                    <a:srgbClr val="ffffff"/>
                  </a:solidFill>
                </a:uFill>
                <a:latin typeface="楷体"/>
                <a:ea typeface="楷体"/>
              </a:rPr>
              <a:t>R</a:t>
            </a:r>
            <a:r>
              <a:rPr b="0" lang="zh-CN" sz="2400" spc="-1" strike="noStrike">
                <a:solidFill>
                  <a:srgbClr val="404040"/>
                </a:solidFill>
                <a:uFill>
                  <a:solidFill>
                    <a:srgbClr val="ffffff"/>
                  </a:solidFill>
                </a:uFill>
                <a:latin typeface="楷体"/>
                <a:ea typeface="楷体"/>
              </a:rPr>
              <a:t>、</a:t>
            </a:r>
            <a:r>
              <a:rPr b="0" lang="zh-CN" sz="2400" spc="-1" strike="noStrike">
                <a:solidFill>
                  <a:srgbClr val="404040"/>
                </a:solidFill>
                <a:uFill>
                  <a:solidFill>
                    <a:srgbClr val="ffffff"/>
                  </a:solidFill>
                </a:uFill>
                <a:latin typeface="楷体"/>
                <a:ea typeface="楷体"/>
              </a:rPr>
              <a:t>L</a:t>
            </a:r>
            <a:r>
              <a:rPr b="0" lang="zh-CN" sz="2400" spc="-1" strike="noStrike">
                <a:solidFill>
                  <a:srgbClr val="404040"/>
                </a:solidFill>
                <a:uFill>
                  <a:solidFill>
                    <a:srgbClr val="ffffff"/>
                  </a:solidFill>
                </a:uFill>
                <a:latin typeface="楷体"/>
                <a:ea typeface="楷体"/>
              </a:rPr>
              <a:t>分别代表个人信息变量（</a:t>
            </a:r>
            <a:r>
              <a:rPr b="0" lang="zh-CN" sz="2400" spc="-1" strike="noStrike">
                <a:solidFill>
                  <a:srgbClr val="404040"/>
                </a:solidFill>
                <a:uFill>
                  <a:solidFill>
                    <a:srgbClr val="ffffff"/>
                  </a:solidFill>
                </a:uFill>
                <a:latin typeface="楷体"/>
                <a:ea typeface="楷体"/>
              </a:rPr>
              <a:t>Personal</a:t>
            </a:r>
            <a:r>
              <a:rPr b="0" lang="zh-CN" sz="2400" spc="-1" strike="noStrike">
                <a:solidFill>
                  <a:srgbClr val="404040"/>
                </a:solidFill>
                <a:uFill>
                  <a:solidFill>
                    <a:srgbClr val="ffffff"/>
                  </a:solidFill>
                </a:uFill>
                <a:latin typeface="楷体"/>
                <a:ea typeface="楷体"/>
              </a:rPr>
              <a:t>）、历史信用变量（</a:t>
            </a:r>
            <a:r>
              <a:rPr b="0" lang="zh-CN" sz="2400" spc="-1" strike="noStrike">
                <a:solidFill>
                  <a:srgbClr val="404040"/>
                </a:solidFill>
                <a:uFill>
                  <a:solidFill>
                    <a:srgbClr val="ffffff"/>
                  </a:solidFill>
                </a:uFill>
                <a:latin typeface="楷体"/>
                <a:ea typeface="楷体"/>
              </a:rPr>
              <a:t>Record</a:t>
            </a:r>
            <a:r>
              <a:rPr b="0" lang="zh-CN" sz="2400" spc="-1" strike="noStrike">
                <a:solidFill>
                  <a:srgbClr val="404040"/>
                </a:solidFill>
                <a:uFill>
                  <a:solidFill>
                    <a:srgbClr val="ffffff"/>
                  </a:solidFill>
                </a:uFill>
                <a:latin typeface="楷体"/>
                <a:ea typeface="楷体"/>
              </a:rPr>
              <a:t>）、借款信息变量（</a:t>
            </a:r>
            <a:r>
              <a:rPr b="0" lang="zh-CN" sz="2400" spc="-1" strike="noStrike">
                <a:solidFill>
                  <a:srgbClr val="404040"/>
                </a:solidFill>
                <a:uFill>
                  <a:solidFill>
                    <a:srgbClr val="ffffff"/>
                  </a:solidFill>
                </a:uFill>
                <a:latin typeface="楷体"/>
                <a:ea typeface="楷体"/>
              </a:rPr>
              <a:t>Loan</a:t>
            </a:r>
            <a:r>
              <a:rPr b="0" lang="zh-CN" sz="2400" spc="-1" strike="noStrike">
                <a:solidFill>
                  <a:srgbClr val="404040"/>
                </a:solidFill>
                <a:uFill>
                  <a:solidFill>
                    <a:srgbClr val="ffffff"/>
                  </a:solidFill>
                </a:uFill>
                <a:latin typeface="楷体"/>
                <a:ea typeface="楷体"/>
              </a:rPr>
              <a:t>）的相应变量向量，而</a:t>
            </a:r>
            <a:r>
              <a:rPr b="0" lang="zh-CN" sz="2400" spc="-1" strike="noStrike">
                <a:solidFill>
                  <a:srgbClr val="404040"/>
                </a:solidFill>
                <a:uFill>
                  <a:solidFill>
                    <a:srgbClr val="ffffff"/>
                  </a:solidFill>
                </a:uFill>
                <a:latin typeface="楷体"/>
                <a:ea typeface="楷体"/>
              </a:rPr>
              <a:t>B1</a:t>
            </a:r>
            <a:r>
              <a:rPr b="0" lang="zh-CN" sz="2400" spc="-1" strike="noStrike">
                <a:solidFill>
                  <a:srgbClr val="404040"/>
                </a:solidFill>
                <a:uFill>
                  <a:solidFill>
                    <a:srgbClr val="ffffff"/>
                  </a:solidFill>
                </a:uFill>
                <a:latin typeface="楷体"/>
                <a:ea typeface="楷体"/>
              </a:rPr>
              <a:t>、</a:t>
            </a:r>
            <a:r>
              <a:rPr b="0" lang="zh-CN" sz="2400" spc="-1" strike="noStrike">
                <a:solidFill>
                  <a:srgbClr val="404040"/>
                </a:solidFill>
                <a:uFill>
                  <a:solidFill>
                    <a:srgbClr val="ffffff"/>
                  </a:solidFill>
                </a:uFill>
                <a:latin typeface="楷体"/>
                <a:ea typeface="楷体"/>
              </a:rPr>
              <a:t>B2</a:t>
            </a:r>
            <a:r>
              <a:rPr b="0" lang="zh-CN" sz="2400" spc="-1" strike="noStrike">
                <a:solidFill>
                  <a:srgbClr val="404040"/>
                </a:solidFill>
                <a:uFill>
                  <a:solidFill>
                    <a:srgbClr val="ffffff"/>
                  </a:solidFill>
                </a:uFill>
                <a:latin typeface="楷体"/>
                <a:ea typeface="楷体"/>
              </a:rPr>
              <a:t>、</a:t>
            </a:r>
            <a:r>
              <a:rPr b="0" lang="zh-CN" sz="2400" spc="-1" strike="noStrike">
                <a:solidFill>
                  <a:srgbClr val="404040"/>
                </a:solidFill>
                <a:uFill>
                  <a:solidFill>
                    <a:srgbClr val="ffffff"/>
                  </a:solidFill>
                </a:uFill>
                <a:latin typeface="楷体"/>
                <a:ea typeface="楷体"/>
              </a:rPr>
              <a:t>B3</a:t>
            </a:r>
            <a:r>
              <a:rPr b="0" lang="zh-CN" sz="2400" spc="-1" strike="noStrike">
                <a:solidFill>
                  <a:srgbClr val="404040"/>
                </a:solidFill>
                <a:uFill>
                  <a:solidFill>
                    <a:srgbClr val="ffffff"/>
                  </a:solidFill>
                </a:uFill>
                <a:latin typeface="楷体"/>
                <a:ea typeface="楷体"/>
              </a:rPr>
              <a:t>则分别代表相应的系数向量，</a:t>
            </a:r>
            <a:r>
              <a:rPr b="0" lang="zh-CN" sz="2400" spc="-1" strike="noStrike">
                <a:solidFill>
                  <a:srgbClr val="404040"/>
                </a:solidFill>
                <a:uFill>
                  <a:solidFill>
                    <a:srgbClr val="ffffff"/>
                  </a:solidFill>
                </a:uFill>
                <a:latin typeface="楷体"/>
                <a:ea typeface="楷体"/>
              </a:rPr>
              <a:t>b0</a:t>
            </a:r>
            <a:r>
              <a:rPr b="0" lang="zh-CN" sz="2400" spc="-1" strike="noStrike">
                <a:solidFill>
                  <a:srgbClr val="404040"/>
                </a:solidFill>
                <a:uFill>
                  <a:solidFill>
                    <a:srgbClr val="ffffff"/>
                  </a:solidFill>
                </a:uFill>
                <a:latin typeface="楷体"/>
                <a:ea typeface="楷体"/>
              </a:rPr>
              <a:t>为常数项</a:t>
            </a:r>
            <a:r>
              <a:rPr b="0" lang="zh-CN" sz="2400" spc="-1" strike="noStrike">
                <a:solidFill>
                  <a:srgbClr val="404040"/>
                </a:solidFill>
                <a:uFill>
                  <a:solidFill>
                    <a:srgbClr val="ffffff"/>
                  </a:solidFill>
                </a:uFill>
                <a:latin typeface="楷体"/>
                <a:ea typeface="楷体"/>
              </a:rPr>
              <a:t>,ε</a:t>
            </a:r>
            <a:r>
              <a:rPr b="0" lang="zh-CN" sz="2400" spc="-1" strike="noStrike">
                <a:solidFill>
                  <a:srgbClr val="404040"/>
                </a:solidFill>
                <a:uFill>
                  <a:solidFill>
                    <a:srgbClr val="ffffff"/>
                  </a:solidFill>
                </a:uFill>
                <a:latin typeface="楷体"/>
                <a:ea typeface="楷体"/>
              </a:rPr>
              <a:t>为误残差项，代表除自变量外其它因素对</a:t>
            </a:r>
            <a:r>
              <a:rPr b="0" lang="zh-CN" sz="2400" spc="-1" strike="noStrike">
                <a:solidFill>
                  <a:srgbClr val="404040"/>
                </a:solidFill>
                <a:uFill>
                  <a:solidFill>
                    <a:srgbClr val="ffffff"/>
                  </a:solidFill>
                </a:uFill>
                <a:latin typeface="楷体"/>
                <a:ea typeface="楷体"/>
              </a:rPr>
              <a:t>Y1</a:t>
            </a:r>
            <a:r>
              <a:rPr b="0" lang="zh-CN" sz="2400" spc="-1" strike="noStrike">
                <a:solidFill>
                  <a:srgbClr val="404040"/>
                </a:solidFill>
                <a:uFill>
                  <a:solidFill>
                    <a:srgbClr val="ffffff"/>
                  </a:solidFill>
                </a:uFill>
                <a:latin typeface="楷体"/>
                <a:ea typeface="楷体"/>
              </a:rPr>
              <a:t>的影响以及实验数据误差。</a:t>
            </a:r>
            <a:endParaRPr b="0" lang="zh-CN" sz="2400" spc="-1" strike="noStrike">
              <a:solidFill>
                <a:srgbClr val="404040"/>
              </a:solidFill>
              <a:uFill>
                <a:solidFill>
                  <a:srgbClr val="ffffff"/>
                </a:solidFill>
              </a:uFill>
              <a:latin typeface="Century Gothic"/>
            </a:endParaRPr>
          </a:p>
        </p:txBody>
      </p:sp>
      <p:pic>
        <p:nvPicPr>
          <p:cNvPr id="296" name="图片 3" descr=""/>
          <p:cNvPicPr/>
          <p:nvPr/>
        </p:nvPicPr>
        <p:blipFill>
          <a:blip r:embed="rId1">
            <a:lum bright="70000" contrast="-70000"/>
          </a:blip>
          <a:stretch/>
        </p:blipFill>
        <p:spPr>
          <a:xfrm>
            <a:off x="10900080" y="5566320"/>
            <a:ext cx="1291320" cy="1291320"/>
          </a:xfrm>
          <a:prstGeom prst="rect">
            <a:avLst/>
          </a:prstGeom>
          <a:ln>
            <a:noFill/>
          </a:ln>
        </p:spPr>
      </p:pic>
      <p:sp>
        <p:nvSpPr>
          <p:cNvPr id="297" name="CustomShape 2"/>
          <p:cNvSpPr/>
          <p:nvPr/>
        </p:nvSpPr>
        <p:spPr>
          <a:xfrm>
            <a:off x="1073520" y="1669680"/>
            <a:ext cx="13291560" cy="45360"/>
          </a:xfrm>
          <a:prstGeom prst="rect">
            <a:avLst/>
          </a:prstGeom>
          <a:noFill/>
          <a:ln>
            <a:noFill/>
          </a:ln>
        </p:spPr>
        <p:style>
          <a:lnRef idx="0"/>
          <a:fillRef idx="0"/>
          <a:effectRef idx="0"/>
          <a:fontRef idx="minor"/>
        </p:style>
      </p:sp>
      <p:sp>
        <p:nvSpPr>
          <p:cNvPr id="298" name="CustomShape 3"/>
          <p:cNvSpPr/>
          <p:nvPr/>
        </p:nvSpPr>
        <p:spPr>
          <a:xfrm>
            <a:off x="7426800" y="1737720"/>
            <a:ext cx="18706320" cy="45360"/>
          </a:xfrm>
          <a:prstGeom prst="rect">
            <a:avLst/>
          </a:prstGeom>
          <a:noFill/>
          <a:ln>
            <a:noFill/>
          </a:ln>
        </p:spPr>
        <p:style>
          <a:lnRef idx="0"/>
          <a:fillRef idx="0"/>
          <a:effectRef idx="0"/>
          <a:fontRef idx="minor"/>
        </p:style>
      </p:sp>
      <p:pic>
        <p:nvPicPr>
          <p:cNvPr id="299" name="" descr=""/>
          <p:cNvPicPr/>
          <p:nvPr/>
        </p:nvPicPr>
        <p:blipFill>
          <a:blip r:embed="rId2"/>
          <a:stretch/>
        </p:blipFill>
        <p:spPr>
          <a:xfrm>
            <a:off x="1066680" y="1663560"/>
            <a:ext cx="5600880" cy="723960"/>
          </a:xfrm>
          <a:prstGeom prst="rect">
            <a:avLst/>
          </a:prstGeom>
          <a:ln>
            <a:noFill/>
          </a:ln>
        </p:spPr>
      </p:pic>
      <p:pic>
        <p:nvPicPr>
          <p:cNvPr id="300" name="" descr=""/>
          <p:cNvPicPr/>
          <p:nvPr/>
        </p:nvPicPr>
        <p:blipFill>
          <a:blip r:embed="rId3"/>
          <a:stretch/>
        </p:blipFill>
        <p:spPr>
          <a:xfrm>
            <a:off x="7416720" y="1727280"/>
            <a:ext cx="1562040" cy="647640"/>
          </a:xfrm>
          <a:prstGeom prst="rect">
            <a:avLst/>
          </a:prstGeom>
          <a:ln>
            <a:noFill/>
          </a:ln>
        </p:spPr>
      </p:pic>
    </p:spTree>
  </p:cSld>
  <p:transition spd="med">
    <p:fade/>
  </p:transition>
  <p:timing>
    <p:tnLst>
      <p:par>
        <p:cTn id="75" dur="indefinite" restart="never" nodeType="tmRoot">
          <p:childTnLst>
            <p:seq>
              <p:cTn id="76" nodeType="mainSeq"/>
              <p:prevCondLst>
                <p:cond delay="0" evt="onPrev">
                  <p:tgtEl>
                    <p:sldTgt/>
                  </p:tgtEl>
                </p:cond>
              </p:prevCondLst>
              <p:nextCondLst>
                <p:cond delay="0" evt="onNext">
                  <p:tgtEl>
                    <p:sldTgt/>
                  </p:tgtEl>
                </p:cond>
              </p:nextCondLst>
            </p:seq>
          </p:childTnLst>
        </p:cTn>
      </p:par>
    </p:tnLst>
  </p:timing>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1" name="TextShape 1"/>
          <p:cNvSpPr txBox="1"/>
          <p:nvPr/>
        </p:nvSpPr>
        <p:spPr>
          <a:xfrm>
            <a:off x="514440" y="260280"/>
            <a:ext cx="11677320" cy="5547960"/>
          </a:xfrm>
          <a:prstGeom prst="rect">
            <a:avLst/>
          </a:prstGeom>
          <a:noFill/>
          <a:ln>
            <a:noFill/>
          </a:ln>
        </p:spPr>
        <p:txBody>
          <a:bodyPr/>
          <a:p>
            <a:pPr>
              <a:lnSpc>
                <a:spcPct val="100000"/>
              </a:lnSpc>
            </a:pPr>
            <a:r>
              <a:rPr b="0" lang="zh-CN" sz="2400" spc="-1" strike="noStrike">
                <a:solidFill>
                  <a:srgbClr val="404040"/>
                </a:solidFill>
                <a:uFill>
                  <a:solidFill>
                    <a:srgbClr val="ffffff"/>
                  </a:solidFill>
                </a:uFill>
                <a:latin typeface="楷体"/>
                <a:ea typeface="楷体"/>
              </a:rPr>
              <a:t>空模型与全模型的方差分析表</a:t>
            </a:r>
            <a:endParaRPr b="0" lang="zh-CN" sz="2400" spc="-1" strike="noStrike">
              <a:solidFill>
                <a:srgbClr val="404040"/>
              </a:solidFill>
              <a:uFill>
                <a:solidFill>
                  <a:srgbClr val="ffffff"/>
                </a:solidFill>
              </a:uFill>
              <a:latin typeface="Century Gothic"/>
            </a:endParaRPr>
          </a:p>
          <a:p>
            <a:pPr>
              <a:lnSpc>
                <a:spcPct val="100000"/>
              </a:lnSpc>
            </a:pPr>
            <a:endParaRPr b="0" lang="zh-CN" sz="2400" spc="-1" strike="noStrike">
              <a:solidFill>
                <a:srgbClr val="404040"/>
              </a:solidFill>
              <a:uFill>
                <a:solidFill>
                  <a:srgbClr val="ffffff"/>
                </a:solidFill>
              </a:uFill>
              <a:latin typeface="Century Gothic"/>
            </a:endParaRPr>
          </a:p>
          <a:p>
            <a:pPr>
              <a:lnSpc>
                <a:spcPct val="100000"/>
              </a:lnSpc>
            </a:pPr>
            <a:endParaRPr b="0" lang="zh-CN" sz="2400" spc="-1" strike="noStrike">
              <a:solidFill>
                <a:srgbClr val="404040"/>
              </a:solidFill>
              <a:uFill>
                <a:solidFill>
                  <a:srgbClr val="ffffff"/>
                </a:solidFill>
              </a:uFill>
              <a:latin typeface="Century Gothic"/>
            </a:endParaRPr>
          </a:p>
          <a:p>
            <a:pPr>
              <a:lnSpc>
                <a:spcPct val="100000"/>
              </a:lnSpc>
            </a:pPr>
            <a:endParaRPr b="0" lang="zh-CN" sz="2400" spc="-1" strike="noStrike">
              <a:solidFill>
                <a:srgbClr val="404040"/>
              </a:solidFill>
              <a:uFill>
                <a:solidFill>
                  <a:srgbClr val="ffffff"/>
                </a:solidFill>
              </a:uFill>
              <a:latin typeface="Century Gothic"/>
            </a:endParaRPr>
          </a:p>
          <a:p>
            <a:pPr>
              <a:lnSpc>
                <a:spcPct val="100000"/>
              </a:lnSpc>
            </a:pPr>
            <a:endParaRPr b="0" lang="zh-CN" sz="2400" spc="-1" strike="noStrike">
              <a:solidFill>
                <a:srgbClr val="404040"/>
              </a:solidFill>
              <a:uFill>
                <a:solidFill>
                  <a:srgbClr val="ffffff"/>
                </a:solidFill>
              </a:uFill>
              <a:latin typeface="Century Gothic"/>
            </a:endParaRPr>
          </a:p>
          <a:p>
            <a:pPr>
              <a:lnSpc>
                <a:spcPct val="100000"/>
              </a:lnSpc>
            </a:pPr>
            <a:endParaRPr b="0" lang="zh-CN" sz="2400" spc="-1" strike="noStrike">
              <a:solidFill>
                <a:srgbClr val="404040"/>
              </a:solidFill>
              <a:uFill>
                <a:solidFill>
                  <a:srgbClr val="ffffff"/>
                </a:solidFill>
              </a:uFill>
              <a:latin typeface="Century Gothic"/>
            </a:endParaRPr>
          </a:p>
          <a:p>
            <a:pPr>
              <a:lnSpc>
                <a:spcPct val="100000"/>
              </a:lnSpc>
            </a:pPr>
            <a:endParaRPr b="0" lang="zh-CN" sz="2400" spc="-1" strike="noStrike">
              <a:solidFill>
                <a:srgbClr val="404040"/>
              </a:solidFill>
              <a:uFill>
                <a:solidFill>
                  <a:srgbClr val="ffffff"/>
                </a:solidFill>
              </a:uFill>
              <a:latin typeface="Century Gothic"/>
            </a:endParaRPr>
          </a:p>
          <a:p>
            <a:pPr>
              <a:lnSpc>
                <a:spcPct val="100000"/>
              </a:lnSpc>
            </a:pPr>
            <a:endParaRPr b="0" lang="zh-CN" sz="2400" spc="-1" strike="noStrike">
              <a:solidFill>
                <a:srgbClr val="404040"/>
              </a:solidFill>
              <a:uFill>
                <a:solidFill>
                  <a:srgbClr val="ffffff"/>
                </a:solidFill>
              </a:uFill>
              <a:latin typeface="Century Gothic"/>
            </a:endParaRPr>
          </a:p>
          <a:p>
            <a:pPr>
              <a:lnSpc>
                <a:spcPct val="100000"/>
              </a:lnSpc>
            </a:pPr>
            <a:endParaRPr b="0" lang="zh-CN" sz="2400" spc="-1" strike="noStrike">
              <a:solidFill>
                <a:srgbClr val="404040"/>
              </a:solidFill>
              <a:uFill>
                <a:solidFill>
                  <a:srgbClr val="ffffff"/>
                </a:solidFill>
              </a:uFill>
              <a:latin typeface="Century Gothic"/>
            </a:endParaRPr>
          </a:p>
          <a:p>
            <a:pPr>
              <a:lnSpc>
                <a:spcPct val="100000"/>
              </a:lnSpc>
            </a:pPr>
            <a:r>
              <a:rPr b="0" lang="zh-CN" sz="2400" spc="-1" strike="noStrike">
                <a:solidFill>
                  <a:srgbClr val="404040"/>
                </a:solidFill>
                <a:uFill>
                  <a:solidFill>
                    <a:srgbClr val="ffffff"/>
                  </a:solidFill>
                </a:uFill>
                <a:latin typeface="楷体"/>
                <a:ea typeface="楷体"/>
              </a:rPr>
              <a:t>用卡方检验计算偏差的</a:t>
            </a:r>
            <a:r>
              <a:rPr b="0" lang="zh-CN" sz="2400" spc="-1" strike="noStrike">
                <a:solidFill>
                  <a:srgbClr val="404040"/>
                </a:solidFill>
                <a:uFill>
                  <a:solidFill>
                    <a:srgbClr val="ffffff"/>
                  </a:solidFill>
                </a:uFill>
                <a:latin typeface="楷体"/>
                <a:ea typeface="楷体"/>
              </a:rPr>
              <a:t>P</a:t>
            </a:r>
            <a:r>
              <a:rPr b="0" lang="zh-CN" sz="2400" spc="-1" strike="noStrike">
                <a:solidFill>
                  <a:srgbClr val="404040"/>
                </a:solidFill>
                <a:uFill>
                  <a:solidFill>
                    <a:srgbClr val="ffffff"/>
                  </a:solidFill>
                </a:uFill>
                <a:latin typeface="楷体"/>
                <a:ea typeface="楷体"/>
              </a:rPr>
              <a:t>值（</a:t>
            </a:r>
            <a:r>
              <a:rPr b="0" lang="zh-CN" sz="2400" spc="-1" strike="noStrike">
                <a:solidFill>
                  <a:srgbClr val="404040"/>
                </a:solidFill>
                <a:uFill>
                  <a:solidFill>
                    <a:srgbClr val="ffffff"/>
                  </a:solidFill>
                </a:uFill>
                <a:latin typeface="楷体"/>
                <a:ea typeface="楷体"/>
              </a:rPr>
              <a:t>1-pchisq (8065.3,110)</a:t>
            </a:r>
            <a:r>
              <a:rPr b="0" lang="zh-CN" sz="2400" spc="-1" strike="noStrike">
                <a:solidFill>
                  <a:srgbClr val="404040"/>
                </a:solidFill>
                <a:uFill>
                  <a:solidFill>
                    <a:srgbClr val="ffffff"/>
                  </a:solidFill>
                </a:uFill>
                <a:latin typeface="楷体"/>
                <a:ea typeface="楷体"/>
              </a:rPr>
              <a:t>）得到结果为</a:t>
            </a:r>
            <a:r>
              <a:rPr b="0" lang="zh-CN" sz="2400" spc="-1" strike="noStrike">
                <a:solidFill>
                  <a:srgbClr val="404040"/>
                </a:solidFill>
                <a:uFill>
                  <a:solidFill>
                    <a:srgbClr val="ffffff"/>
                  </a:solidFill>
                </a:uFill>
                <a:latin typeface="楷体"/>
                <a:ea typeface="楷体"/>
              </a:rPr>
              <a:t>0</a:t>
            </a:r>
            <a:r>
              <a:rPr b="0" lang="zh-CN" sz="2400" spc="-1" strike="noStrike">
                <a:solidFill>
                  <a:srgbClr val="404040"/>
                </a:solidFill>
                <a:uFill>
                  <a:solidFill>
                    <a:srgbClr val="ffffff"/>
                  </a:solidFill>
                </a:uFill>
                <a:latin typeface="楷体"/>
                <a:ea typeface="楷体"/>
              </a:rPr>
              <a:t>，可以看出，全模型与空模型有显著差别，全模型中有至少一个自变量对因变量融资成功率有一定的解释作用，即有一定的预测能力。</a:t>
            </a:r>
            <a:endParaRPr b="0" lang="zh-CN" sz="2400" spc="-1" strike="noStrike">
              <a:solidFill>
                <a:srgbClr val="404040"/>
              </a:solidFill>
              <a:uFill>
                <a:solidFill>
                  <a:srgbClr val="ffffff"/>
                </a:solidFill>
              </a:uFill>
              <a:latin typeface="Century Gothic"/>
            </a:endParaRPr>
          </a:p>
          <a:p>
            <a:pPr>
              <a:lnSpc>
                <a:spcPct val="100000"/>
              </a:lnSpc>
            </a:pPr>
            <a:endParaRPr b="0" lang="zh-CN" sz="2400" spc="-1" strike="noStrike">
              <a:solidFill>
                <a:srgbClr val="404040"/>
              </a:solidFill>
              <a:uFill>
                <a:solidFill>
                  <a:srgbClr val="ffffff"/>
                </a:solidFill>
              </a:uFill>
              <a:latin typeface="Century Gothic"/>
            </a:endParaRPr>
          </a:p>
        </p:txBody>
      </p:sp>
      <p:pic>
        <p:nvPicPr>
          <p:cNvPr id="302" name="图片 3" descr=""/>
          <p:cNvPicPr/>
          <p:nvPr/>
        </p:nvPicPr>
        <p:blipFill>
          <a:blip r:embed="rId1">
            <a:lum bright="70000" contrast="-70000"/>
          </a:blip>
          <a:stretch/>
        </p:blipFill>
        <p:spPr>
          <a:xfrm>
            <a:off x="10900080" y="5566320"/>
            <a:ext cx="1291320" cy="1291320"/>
          </a:xfrm>
          <a:prstGeom prst="rect">
            <a:avLst/>
          </a:prstGeom>
          <a:ln>
            <a:noFill/>
          </a:ln>
        </p:spPr>
      </p:pic>
      <p:sp>
        <p:nvSpPr>
          <p:cNvPr id="303" name="CustomShape 2"/>
          <p:cNvSpPr/>
          <p:nvPr/>
        </p:nvSpPr>
        <p:spPr>
          <a:xfrm>
            <a:off x="1073520" y="1669680"/>
            <a:ext cx="13291560" cy="45360"/>
          </a:xfrm>
          <a:prstGeom prst="rect">
            <a:avLst/>
          </a:prstGeom>
          <a:noFill/>
          <a:ln>
            <a:noFill/>
          </a:ln>
        </p:spPr>
        <p:style>
          <a:lnRef idx="0"/>
          <a:fillRef idx="0"/>
          <a:effectRef idx="0"/>
          <a:fontRef idx="minor"/>
        </p:style>
      </p:sp>
      <p:sp>
        <p:nvSpPr>
          <p:cNvPr id="304" name="CustomShape 3"/>
          <p:cNvSpPr/>
          <p:nvPr/>
        </p:nvSpPr>
        <p:spPr>
          <a:xfrm>
            <a:off x="7426800" y="1737720"/>
            <a:ext cx="18706320" cy="45360"/>
          </a:xfrm>
          <a:prstGeom prst="rect">
            <a:avLst/>
          </a:prstGeom>
          <a:noFill/>
          <a:ln>
            <a:noFill/>
          </a:ln>
        </p:spPr>
        <p:style>
          <a:lnRef idx="0"/>
          <a:fillRef idx="0"/>
          <a:effectRef idx="0"/>
          <a:fontRef idx="minor"/>
        </p:style>
      </p:sp>
      <p:graphicFrame>
        <p:nvGraphicFramePr>
          <p:cNvPr id="305" name="Table 4"/>
          <p:cNvGraphicFramePr/>
          <p:nvPr/>
        </p:nvGraphicFramePr>
        <p:xfrm>
          <a:off x="689040" y="927720"/>
          <a:ext cx="8401680" cy="2134080"/>
        </p:xfrm>
        <a:graphic>
          <a:graphicData uri="http://schemas.openxmlformats.org/drawingml/2006/table">
            <a:tbl>
              <a:tblPr/>
              <a:tblGrid>
                <a:gridCol w="2737440"/>
                <a:gridCol w="1557360"/>
                <a:gridCol w="1557360"/>
                <a:gridCol w="1203480"/>
                <a:gridCol w="1346040"/>
              </a:tblGrid>
              <a:tr h="723960">
                <a:tc>
                  <a:tcPr marL="68400" marR="68400">
                    <a:lnL w="12240">
                      <a:solidFill>
                        <a:srgbClr val="ffffff"/>
                      </a:solidFill>
                    </a:lnL>
                    <a:lnR w="12240">
                      <a:solidFill>
                        <a:srgbClr val="ffffff"/>
                      </a:solidFill>
                    </a:lnR>
                    <a:lnT w="12240">
                      <a:solidFill>
                        <a:srgbClr val="ffffff"/>
                      </a:solidFill>
                    </a:lnT>
                    <a:lnB w="38160">
                      <a:solidFill>
                        <a:srgbClr val="ffffff"/>
                      </a:solidFill>
                    </a:lnB>
                    <a:solidFill>
                      <a:srgbClr val="b01513"/>
                    </a:solidFill>
                  </a:tcPr>
                </a:tc>
                <a:tc>
                  <a:txBody>
                    <a:bodyPr lIns="68400" rIns="68400" tIns="0" bIns="0" anchor="ctr"/>
                    <a:p>
                      <a:pPr algn="ctr">
                        <a:lnSpc>
                          <a:spcPct val="100000"/>
                        </a:lnSpc>
                      </a:pPr>
                      <a:r>
                        <a:rPr b="1" lang="en-US" sz="1800" spc="-1" strike="noStrike">
                          <a:solidFill>
                            <a:srgbClr val="ffffff"/>
                          </a:solidFill>
                          <a:uFill>
                            <a:solidFill>
                              <a:srgbClr val="ffffff"/>
                            </a:solidFill>
                          </a:uFill>
                          <a:latin typeface="Century Gothic"/>
                        </a:rPr>
                        <a:t>残差自由度</a:t>
                      </a:r>
                      <a:endParaRPr b="0" lang="en-US" sz="1800" spc="-1" strike="noStrike">
                        <a:solidFill>
                          <a:srgbClr val="000000"/>
                        </a:solidFill>
                        <a:uFill>
                          <a:solidFill>
                            <a:srgbClr val="ffffff"/>
                          </a:solidFill>
                        </a:uFill>
                        <a:latin typeface="Arial"/>
                      </a:endParaRPr>
                    </a:p>
                  </a:txBody>
                  <a:tcPr marL="68400" marR="68400">
                    <a:lnL w="12240">
                      <a:solidFill>
                        <a:srgbClr val="ffffff"/>
                      </a:solidFill>
                    </a:lnL>
                    <a:lnR w="12240">
                      <a:solidFill>
                        <a:srgbClr val="ffffff"/>
                      </a:solidFill>
                    </a:lnR>
                    <a:lnT w="12240">
                      <a:solidFill>
                        <a:srgbClr val="ffffff"/>
                      </a:solidFill>
                    </a:lnT>
                    <a:lnB w="38160">
                      <a:solidFill>
                        <a:srgbClr val="ffffff"/>
                      </a:solidFill>
                    </a:lnB>
                    <a:solidFill>
                      <a:srgbClr val="b01513"/>
                    </a:solidFill>
                  </a:tcPr>
                </a:tc>
                <a:tc>
                  <a:txBody>
                    <a:bodyPr lIns="68400" rIns="68400" tIns="0" bIns="0" anchor="ctr"/>
                    <a:p>
                      <a:pPr algn="ctr">
                        <a:lnSpc>
                          <a:spcPct val="100000"/>
                        </a:lnSpc>
                      </a:pPr>
                      <a:r>
                        <a:rPr b="1" lang="en-US" sz="1800" spc="-1" strike="noStrike">
                          <a:solidFill>
                            <a:srgbClr val="ffffff"/>
                          </a:solidFill>
                          <a:uFill>
                            <a:solidFill>
                              <a:srgbClr val="ffffff"/>
                            </a:solidFill>
                          </a:uFill>
                          <a:latin typeface="Century Gothic"/>
                        </a:rPr>
                        <a:t>残差越轨</a:t>
                      </a:r>
                      <a:endParaRPr b="0" lang="en-US" sz="1800" spc="-1" strike="noStrike">
                        <a:solidFill>
                          <a:srgbClr val="000000"/>
                        </a:solidFill>
                        <a:uFill>
                          <a:solidFill>
                            <a:srgbClr val="ffffff"/>
                          </a:solidFill>
                        </a:uFill>
                        <a:latin typeface="Arial"/>
                      </a:endParaRPr>
                    </a:p>
                  </a:txBody>
                  <a:tcPr marL="68400" marR="68400">
                    <a:lnL w="12240">
                      <a:solidFill>
                        <a:srgbClr val="ffffff"/>
                      </a:solidFill>
                    </a:lnL>
                    <a:lnR w="12240">
                      <a:solidFill>
                        <a:srgbClr val="ffffff"/>
                      </a:solidFill>
                    </a:lnR>
                    <a:lnT w="12240">
                      <a:solidFill>
                        <a:srgbClr val="ffffff"/>
                      </a:solidFill>
                    </a:lnT>
                    <a:lnB w="38160">
                      <a:solidFill>
                        <a:srgbClr val="ffffff"/>
                      </a:solidFill>
                    </a:lnB>
                    <a:solidFill>
                      <a:srgbClr val="b01513"/>
                    </a:solidFill>
                  </a:tcPr>
                </a:tc>
                <a:tc>
                  <a:txBody>
                    <a:bodyPr lIns="68400" rIns="68400" tIns="0" bIns="0" anchor="ctr"/>
                    <a:p>
                      <a:pPr algn="ctr">
                        <a:lnSpc>
                          <a:spcPct val="100000"/>
                        </a:lnSpc>
                      </a:pPr>
                      <a:r>
                        <a:rPr b="1" lang="en-US" sz="1800" spc="-1" strike="noStrike">
                          <a:solidFill>
                            <a:srgbClr val="ffffff"/>
                          </a:solidFill>
                          <a:uFill>
                            <a:solidFill>
                              <a:srgbClr val="ffffff"/>
                            </a:solidFill>
                          </a:uFill>
                          <a:latin typeface="Century Gothic"/>
                        </a:rPr>
                        <a:t>自由度</a:t>
                      </a:r>
                      <a:endParaRPr b="0" lang="en-US" sz="1800" spc="-1" strike="noStrike">
                        <a:solidFill>
                          <a:srgbClr val="000000"/>
                        </a:solidFill>
                        <a:uFill>
                          <a:solidFill>
                            <a:srgbClr val="ffffff"/>
                          </a:solidFill>
                        </a:uFill>
                        <a:latin typeface="Arial"/>
                      </a:endParaRPr>
                    </a:p>
                  </a:txBody>
                  <a:tcPr marL="68400" marR="68400">
                    <a:lnL w="12240">
                      <a:solidFill>
                        <a:srgbClr val="ffffff"/>
                      </a:solidFill>
                    </a:lnL>
                    <a:lnR w="12240">
                      <a:solidFill>
                        <a:srgbClr val="ffffff"/>
                      </a:solidFill>
                    </a:lnR>
                    <a:lnT w="12240">
                      <a:solidFill>
                        <a:srgbClr val="ffffff"/>
                      </a:solidFill>
                    </a:lnT>
                    <a:lnB w="38160">
                      <a:solidFill>
                        <a:srgbClr val="ffffff"/>
                      </a:solidFill>
                    </a:lnB>
                    <a:solidFill>
                      <a:srgbClr val="b01513"/>
                    </a:solidFill>
                  </a:tcPr>
                </a:tc>
                <a:tc>
                  <a:txBody>
                    <a:bodyPr lIns="68400" rIns="68400" tIns="0" bIns="0" anchor="ctr"/>
                    <a:p>
                      <a:pPr algn="ctr">
                        <a:lnSpc>
                          <a:spcPct val="100000"/>
                        </a:lnSpc>
                      </a:pPr>
                      <a:r>
                        <a:rPr b="1" lang="en-US" sz="1800" spc="-1" strike="noStrike">
                          <a:solidFill>
                            <a:srgbClr val="ffffff"/>
                          </a:solidFill>
                          <a:uFill>
                            <a:solidFill>
                              <a:srgbClr val="ffffff"/>
                            </a:solidFill>
                          </a:uFill>
                          <a:latin typeface="Century Gothic"/>
                        </a:rPr>
                        <a:t>偏差</a:t>
                      </a:r>
                      <a:endParaRPr b="0" lang="en-US" sz="1800" spc="-1" strike="noStrike">
                        <a:solidFill>
                          <a:srgbClr val="000000"/>
                        </a:solidFill>
                        <a:uFill>
                          <a:solidFill>
                            <a:srgbClr val="ffffff"/>
                          </a:solidFill>
                        </a:uFill>
                        <a:latin typeface="Arial"/>
                      </a:endParaRPr>
                    </a:p>
                  </a:txBody>
                  <a:tcPr marL="68400" marR="68400">
                    <a:lnL w="12240">
                      <a:solidFill>
                        <a:srgbClr val="ffffff"/>
                      </a:solidFill>
                    </a:lnL>
                    <a:lnR w="12240">
                      <a:solidFill>
                        <a:srgbClr val="ffffff"/>
                      </a:solidFill>
                    </a:lnR>
                    <a:lnT w="12240">
                      <a:solidFill>
                        <a:srgbClr val="ffffff"/>
                      </a:solidFill>
                    </a:lnT>
                    <a:lnB w="38160">
                      <a:solidFill>
                        <a:srgbClr val="ffffff"/>
                      </a:solidFill>
                    </a:lnB>
                    <a:solidFill>
                      <a:srgbClr val="b01513"/>
                    </a:solidFill>
                  </a:tcPr>
                </a:tc>
              </a:tr>
              <a:tr h="723960">
                <a:tc>
                  <a:txBody>
                    <a:bodyPr lIns="68400" rIns="68400" tIns="0" bIns="0" anchor="ctr"/>
                    <a:p>
                      <a:pPr algn="ctr">
                        <a:lnSpc>
                          <a:spcPct val="100000"/>
                        </a:lnSpc>
                      </a:pPr>
                      <a:r>
                        <a:rPr b="1" lang="en-US" sz="1800" spc="-1" strike="noStrike">
                          <a:solidFill>
                            <a:srgbClr val="ffffff"/>
                          </a:solidFill>
                          <a:uFill>
                            <a:solidFill>
                              <a:srgbClr val="ffffff"/>
                            </a:solidFill>
                          </a:uFill>
                          <a:latin typeface="Century Gothic"/>
                        </a:rPr>
                        <a:t>模型</a:t>
                      </a:r>
                      <a:r>
                        <a:rPr b="1" lang="en-US" sz="1800" spc="-1" strike="noStrike">
                          <a:solidFill>
                            <a:srgbClr val="ffffff"/>
                          </a:solidFill>
                          <a:uFill>
                            <a:solidFill>
                              <a:srgbClr val="ffffff"/>
                            </a:solidFill>
                          </a:uFill>
                          <a:latin typeface="Century Gothic"/>
                        </a:rPr>
                        <a:t>1</a:t>
                      </a:r>
                      <a:r>
                        <a:rPr b="1" lang="en-US" sz="1800" spc="-1" strike="noStrike">
                          <a:solidFill>
                            <a:srgbClr val="ffffff"/>
                          </a:solidFill>
                          <a:uFill>
                            <a:solidFill>
                              <a:srgbClr val="ffffff"/>
                            </a:solidFill>
                          </a:uFill>
                          <a:latin typeface="Century Gothic"/>
                        </a:rPr>
                        <a:t>：空模型</a:t>
                      </a:r>
                      <a:endParaRPr b="0" lang="en-US" sz="1800" spc="-1" strike="noStrike">
                        <a:solidFill>
                          <a:srgbClr val="000000"/>
                        </a:solidFill>
                        <a:uFill>
                          <a:solidFill>
                            <a:srgbClr val="ffffff"/>
                          </a:solidFill>
                        </a:uFill>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b01513"/>
                    </a:solidFill>
                  </a:tcPr>
                </a:tc>
                <a:tc>
                  <a:txBody>
                    <a:bodyPr lIns="68400" rIns="68400" tIns="0" bIns="0" anchor="ctr"/>
                    <a:p>
                      <a:pPr algn="ctr">
                        <a:lnSpc>
                          <a:spcPct val="100000"/>
                        </a:lnSpc>
                      </a:pPr>
                      <a:r>
                        <a:rPr b="0" lang="en-US" sz="1800" spc="-1" strike="noStrike">
                          <a:solidFill>
                            <a:srgbClr val="000000"/>
                          </a:solidFill>
                          <a:uFill>
                            <a:solidFill>
                              <a:srgbClr val="ffffff"/>
                            </a:solidFill>
                          </a:uFill>
                          <a:latin typeface="Century Gothic"/>
                        </a:rPr>
                        <a:t>21144    </a:t>
                      </a:r>
                      <a:endParaRPr b="0" lang="en-US" sz="1800" spc="-1" strike="noStrike">
                        <a:solidFill>
                          <a:srgbClr val="000000"/>
                        </a:solidFill>
                        <a:uFill>
                          <a:solidFill>
                            <a:srgbClr val="ffffff"/>
                          </a:solidFill>
                        </a:uFill>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e3cccc"/>
                    </a:solidFill>
                  </a:tcPr>
                </a:tc>
                <a:tc>
                  <a:txBody>
                    <a:bodyPr lIns="68400" rIns="68400" tIns="0" bIns="0" anchor="ctr"/>
                    <a:p>
                      <a:pPr algn="ctr">
                        <a:lnSpc>
                          <a:spcPct val="100000"/>
                        </a:lnSpc>
                      </a:pPr>
                      <a:r>
                        <a:rPr b="0" lang="en-US" sz="1800" spc="-1" strike="noStrike">
                          <a:solidFill>
                            <a:srgbClr val="000000"/>
                          </a:solidFill>
                          <a:uFill>
                            <a:solidFill>
                              <a:srgbClr val="ffffff"/>
                            </a:solidFill>
                          </a:uFill>
                          <a:latin typeface="Century Gothic"/>
                        </a:rPr>
                        <a:t>11525.5</a:t>
                      </a:r>
                      <a:endParaRPr b="0" lang="en-US" sz="1800" spc="-1" strike="noStrike">
                        <a:solidFill>
                          <a:srgbClr val="000000"/>
                        </a:solidFill>
                        <a:uFill>
                          <a:solidFill>
                            <a:srgbClr val="ffffff"/>
                          </a:solidFill>
                        </a:uFill>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e3cccc"/>
                    </a:solidFill>
                  </a:tcPr>
                </a:tc>
                <a:tc>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e3cccc"/>
                    </a:solidFill>
                  </a:tcPr>
                </a:tc>
                <a:tc>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e3cccc"/>
                    </a:solidFill>
                  </a:tcPr>
                </a:tc>
              </a:tr>
              <a:tr h="686160">
                <a:tc>
                  <a:txBody>
                    <a:bodyPr lIns="68400" rIns="68400" tIns="0" bIns="0" anchor="ctr"/>
                    <a:p>
                      <a:pPr algn="ctr">
                        <a:lnSpc>
                          <a:spcPct val="100000"/>
                        </a:lnSpc>
                      </a:pPr>
                      <a:r>
                        <a:rPr b="1" lang="en-US" sz="1800" spc="-1" strike="noStrike">
                          <a:solidFill>
                            <a:srgbClr val="ffffff"/>
                          </a:solidFill>
                          <a:uFill>
                            <a:solidFill>
                              <a:srgbClr val="ffffff"/>
                            </a:solidFill>
                          </a:uFill>
                          <a:latin typeface="Century Gothic"/>
                        </a:rPr>
                        <a:t>模型</a:t>
                      </a:r>
                      <a:r>
                        <a:rPr b="1" lang="en-US" sz="1800" spc="-1" strike="noStrike">
                          <a:solidFill>
                            <a:srgbClr val="ffffff"/>
                          </a:solidFill>
                          <a:uFill>
                            <a:solidFill>
                              <a:srgbClr val="ffffff"/>
                            </a:solidFill>
                          </a:uFill>
                          <a:latin typeface="Century Gothic"/>
                        </a:rPr>
                        <a:t>2</a:t>
                      </a:r>
                      <a:r>
                        <a:rPr b="1" lang="en-US" sz="1800" spc="-1" strike="noStrike">
                          <a:solidFill>
                            <a:srgbClr val="ffffff"/>
                          </a:solidFill>
                          <a:uFill>
                            <a:solidFill>
                              <a:srgbClr val="ffffff"/>
                            </a:solidFill>
                          </a:uFill>
                          <a:latin typeface="Century Gothic"/>
                        </a:rPr>
                        <a:t>：全模型</a:t>
                      </a:r>
                      <a:endParaRPr b="0" lang="en-US" sz="1800" spc="-1" strike="noStrike">
                        <a:solidFill>
                          <a:srgbClr val="000000"/>
                        </a:solidFill>
                        <a:uFill>
                          <a:solidFill>
                            <a:srgbClr val="ffffff"/>
                          </a:solidFill>
                        </a:uFill>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b01513"/>
                    </a:solidFill>
                  </a:tcPr>
                </a:tc>
                <a:tc>
                  <a:txBody>
                    <a:bodyPr lIns="68400" rIns="68400" tIns="0" bIns="0" anchor="ctr"/>
                    <a:p>
                      <a:pPr algn="ctr">
                        <a:lnSpc>
                          <a:spcPct val="100000"/>
                        </a:lnSpc>
                      </a:pPr>
                      <a:r>
                        <a:rPr b="0" lang="en-US" sz="1800" spc="-1" strike="noStrike">
                          <a:solidFill>
                            <a:srgbClr val="000000"/>
                          </a:solidFill>
                          <a:uFill>
                            <a:solidFill>
                              <a:srgbClr val="ffffff"/>
                            </a:solidFill>
                          </a:uFill>
                          <a:latin typeface="Century Gothic"/>
                        </a:rPr>
                        <a:t>21035     </a:t>
                      </a:r>
                      <a:endParaRPr b="0" lang="en-US" sz="1800" spc="-1" strike="noStrike">
                        <a:solidFill>
                          <a:srgbClr val="000000"/>
                        </a:solidFill>
                        <a:uFill>
                          <a:solidFill>
                            <a:srgbClr val="ffffff"/>
                          </a:solidFill>
                        </a:uFill>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f1e7e7"/>
                    </a:solidFill>
                  </a:tcPr>
                </a:tc>
                <a:tc>
                  <a:txBody>
                    <a:bodyPr lIns="68400" rIns="68400" tIns="0" bIns="0" anchor="ctr"/>
                    <a:p>
                      <a:pPr algn="ctr">
                        <a:lnSpc>
                          <a:spcPct val="100000"/>
                        </a:lnSpc>
                      </a:pPr>
                      <a:r>
                        <a:rPr b="0" lang="en-US" sz="1800" spc="-1" strike="noStrike">
                          <a:solidFill>
                            <a:srgbClr val="000000"/>
                          </a:solidFill>
                          <a:uFill>
                            <a:solidFill>
                              <a:srgbClr val="ffffff"/>
                            </a:solidFill>
                          </a:uFill>
                          <a:latin typeface="Century Gothic"/>
                        </a:rPr>
                        <a:t>3460.2</a:t>
                      </a:r>
                      <a:endParaRPr b="0" lang="en-US" sz="1800" spc="-1" strike="noStrike">
                        <a:solidFill>
                          <a:srgbClr val="000000"/>
                        </a:solidFill>
                        <a:uFill>
                          <a:solidFill>
                            <a:srgbClr val="ffffff"/>
                          </a:solidFill>
                        </a:uFill>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f1e7e7"/>
                    </a:solidFill>
                  </a:tcPr>
                </a:tc>
                <a:tc>
                  <a:txBody>
                    <a:bodyPr lIns="68400" rIns="68400" tIns="0" bIns="0" anchor="ctr"/>
                    <a:p>
                      <a:pPr algn="ctr">
                        <a:lnSpc>
                          <a:spcPct val="100000"/>
                        </a:lnSpc>
                      </a:pPr>
                      <a:r>
                        <a:rPr b="0" lang="en-US" sz="1800" spc="-1" strike="noStrike">
                          <a:solidFill>
                            <a:srgbClr val="000000"/>
                          </a:solidFill>
                          <a:uFill>
                            <a:solidFill>
                              <a:srgbClr val="ffffff"/>
                            </a:solidFill>
                          </a:uFill>
                          <a:latin typeface="Century Gothic"/>
                        </a:rPr>
                        <a:t>110   </a:t>
                      </a:r>
                      <a:endParaRPr b="0" lang="en-US" sz="1800" spc="-1" strike="noStrike">
                        <a:solidFill>
                          <a:srgbClr val="000000"/>
                        </a:solidFill>
                        <a:uFill>
                          <a:solidFill>
                            <a:srgbClr val="ffffff"/>
                          </a:solidFill>
                        </a:uFill>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f1e7e7"/>
                    </a:solidFill>
                  </a:tcPr>
                </a:tc>
                <a:tc>
                  <a:txBody>
                    <a:bodyPr lIns="68400" rIns="68400" tIns="0" bIns="0" anchor="ctr"/>
                    <a:p>
                      <a:pPr algn="ctr">
                        <a:lnSpc>
                          <a:spcPct val="100000"/>
                        </a:lnSpc>
                      </a:pPr>
                      <a:r>
                        <a:rPr b="0" lang="en-US" sz="1800" spc="-1" strike="noStrike">
                          <a:solidFill>
                            <a:srgbClr val="000000"/>
                          </a:solidFill>
                          <a:uFill>
                            <a:solidFill>
                              <a:srgbClr val="ffffff"/>
                            </a:solidFill>
                          </a:uFill>
                          <a:latin typeface="Century Gothic"/>
                        </a:rPr>
                        <a:t>8065.3</a:t>
                      </a:r>
                      <a:endParaRPr b="0" lang="en-US" sz="1800" spc="-1" strike="noStrike">
                        <a:solidFill>
                          <a:srgbClr val="000000"/>
                        </a:solidFill>
                        <a:uFill>
                          <a:solidFill>
                            <a:srgbClr val="ffffff"/>
                          </a:solidFill>
                        </a:uFill>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f1e7e7"/>
                    </a:solidFill>
                  </a:tcPr>
                </a:tc>
              </a:tr>
            </a:tbl>
          </a:graphicData>
        </a:graphic>
      </p:graphicFrame>
    </p:spTree>
  </p:cSld>
  <p:transition spd="med">
    <p:fade/>
  </p:transition>
  <p:timing>
    <p:tnLst>
      <p:par>
        <p:cTn id="77" dur="indefinite" restart="never" nodeType="tmRoot">
          <p:childTnLst>
            <p:seq>
              <p:cTn id="78" nodeType="mainSeq"/>
              <p:prevCondLst>
                <p:cond delay="0" evt="onPrev">
                  <p:tgtEl>
                    <p:sldTgt/>
                  </p:tgtEl>
                </p:cond>
              </p:prevCondLst>
              <p:nextCondLst>
                <p:cond delay="0"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7" name="TextShape 1"/>
          <p:cNvSpPr txBox="1"/>
          <p:nvPr/>
        </p:nvSpPr>
        <p:spPr>
          <a:xfrm>
            <a:off x="0" y="-122400"/>
            <a:ext cx="10515240" cy="1325160"/>
          </a:xfrm>
          <a:prstGeom prst="rect">
            <a:avLst/>
          </a:prstGeom>
          <a:noFill/>
          <a:ln>
            <a:noFill/>
          </a:ln>
        </p:spPr>
        <p:txBody>
          <a:bodyPr anchor="ctr">
            <a:normAutofit/>
          </a:bodyPr>
          <a:p>
            <a:pPr>
              <a:lnSpc>
                <a:spcPct val="100000"/>
              </a:lnSpc>
            </a:pPr>
            <a:r>
              <a:rPr b="0" lang="zh-CN" sz="3600" spc="-1" strike="noStrike">
                <a:solidFill>
                  <a:srgbClr val="477576"/>
                </a:solidFill>
                <a:uFill>
                  <a:solidFill>
                    <a:srgbClr val="ffffff"/>
                  </a:solidFill>
                </a:uFill>
                <a:latin typeface="黑体"/>
                <a:ea typeface="黑体"/>
              </a:rPr>
              <a:t>三、数据来源介</a:t>
            </a:r>
            <a:r>
              <a:rPr b="0" lang="zh-CN" sz="3600" spc="-1" strike="noStrike">
                <a:solidFill>
                  <a:srgbClr val="477576"/>
                </a:solidFill>
                <a:uFill>
                  <a:solidFill>
                    <a:srgbClr val="ffffff"/>
                  </a:solidFill>
                </a:uFill>
                <a:latin typeface="黑体"/>
                <a:ea typeface="黑体"/>
              </a:rPr>
              <a:t>绍</a:t>
            </a:r>
            <a:endParaRPr b="0" lang="zh-CN" sz="3600" spc="-1" strike="noStrike">
              <a:solidFill>
                <a:srgbClr val="000000"/>
              </a:solidFill>
              <a:uFill>
                <a:solidFill>
                  <a:srgbClr val="ffffff"/>
                </a:solidFill>
              </a:uFill>
              <a:latin typeface="Century Gothic"/>
            </a:endParaRPr>
          </a:p>
        </p:txBody>
      </p:sp>
      <p:pic>
        <p:nvPicPr>
          <p:cNvPr id="118" name="图片 5" descr=""/>
          <p:cNvPicPr/>
          <p:nvPr/>
        </p:nvPicPr>
        <p:blipFill>
          <a:blip r:embed="rId1">
            <a:lum bright="70000" contrast="-70000"/>
          </a:blip>
          <a:stretch/>
        </p:blipFill>
        <p:spPr>
          <a:xfrm>
            <a:off x="10900080" y="5553720"/>
            <a:ext cx="1291320" cy="1291320"/>
          </a:xfrm>
          <a:prstGeom prst="rect">
            <a:avLst/>
          </a:prstGeom>
          <a:ln>
            <a:noFill/>
          </a:ln>
        </p:spPr>
      </p:pic>
      <p:sp>
        <p:nvSpPr>
          <p:cNvPr id="119" name="CustomShape 2"/>
          <p:cNvSpPr/>
          <p:nvPr/>
        </p:nvSpPr>
        <p:spPr>
          <a:xfrm>
            <a:off x="137520" y="693360"/>
            <a:ext cx="10515240" cy="1325160"/>
          </a:xfrm>
          <a:prstGeom prst="rect">
            <a:avLst/>
          </a:prstGeom>
          <a:noFill/>
          <a:ln>
            <a:noFill/>
          </a:ln>
        </p:spPr>
        <p:style>
          <a:lnRef idx="0"/>
          <a:fillRef idx="0"/>
          <a:effectRef idx="0"/>
          <a:fontRef idx="minor"/>
        </p:style>
        <p:txBody>
          <a:bodyPr anchor="ctr">
            <a:normAutofit/>
          </a:bodyPr>
          <a:p>
            <a:pPr>
              <a:lnSpc>
                <a:spcPct val="90000"/>
              </a:lnSpc>
            </a:pPr>
            <a:r>
              <a:rPr b="0" lang="en-US" sz="2800" spc="-1" strike="noStrike">
                <a:solidFill>
                  <a:srgbClr val="000000"/>
                </a:solidFill>
                <a:uFill>
                  <a:solidFill>
                    <a:srgbClr val="ffffff"/>
                  </a:solidFill>
                </a:uFill>
                <a:latin typeface="黑体"/>
                <a:ea typeface="黑体"/>
              </a:rPr>
              <a:t>（一）</a:t>
            </a:r>
            <a:r>
              <a:rPr b="0" lang="en-US" sz="2800" spc="-1" strike="noStrike">
                <a:solidFill>
                  <a:srgbClr val="000000"/>
                </a:solidFill>
                <a:uFill>
                  <a:solidFill>
                    <a:srgbClr val="ffffff"/>
                  </a:solidFill>
                </a:uFill>
                <a:latin typeface="黑体"/>
                <a:ea typeface="黑体"/>
              </a:rPr>
              <a:t>P2P</a:t>
            </a:r>
            <a:r>
              <a:rPr b="0" lang="en-US" sz="2800" spc="-1" strike="noStrike">
                <a:solidFill>
                  <a:srgbClr val="000000"/>
                </a:solidFill>
                <a:uFill>
                  <a:solidFill>
                    <a:srgbClr val="ffffff"/>
                  </a:solidFill>
                </a:uFill>
                <a:latin typeface="黑体"/>
                <a:ea typeface="黑体"/>
              </a:rPr>
              <a:t>网络借贷平台选择</a:t>
            </a:r>
            <a:endParaRPr b="0" lang="en-US" sz="2800" spc="-1" strike="noStrike">
              <a:solidFill>
                <a:srgbClr val="000000"/>
              </a:solidFill>
              <a:uFill>
                <a:solidFill>
                  <a:srgbClr val="ffffff"/>
                </a:solidFill>
              </a:uFill>
              <a:latin typeface="Arial"/>
            </a:endParaRPr>
          </a:p>
        </p:txBody>
      </p:sp>
      <p:sp>
        <p:nvSpPr>
          <p:cNvPr id="120" name="CustomShape 3"/>
          <p:cNvSpPr/>
          <p:nvPr/>
        </p:nvSpPr>
        <p:spPr>
          <a:xfrm>
            <a:off x="266400" y="1774080"/>
            <a:ext cx="11156760" cy="4634640"/>
          </a:xfrm>
          <a:prstGeom prst="rect">
            <a:avLst/>
          </a:prstGeom>
          <a:noFill/>
          <a:ln>
            <a:noFill/>
          </a:ln>
        </p:spPr>
        <p:style>
          <a:lnRef idx="0"/>
          <a:fillRef idx="0"/>
          <a:effectRef idx="0"/>
          <a:fontRef idx="minor"/>
        </p:style>
        <p:txBody>
          <a:bodyPr/>
          <a:p>
            <a:pPr marL="228600" indent="-228240">
              <a:lnSpc>
                <a:spcPct val="170000"/>
              </a:lnSpc>
              <a:spcBef>
                <a:spcPts val="1001"/>
              </a:spcBef>
              <a:buClr>
                <a:srgbClr val="000000"/>
              </a:buClr>
              <a:buFont typeface="Arial"/>
              <a:buChar char="•"/>
            </a:pPr>
            <a:r>
              <a:rPr b="0" lang="en-US" sz="2400" spc="-1" strike="noStrike">
                <a:solidFill>
                  <a:srgbClr val="000000"/>
                </a:solidFill>
                <a:uFill>
                  <a:solidFill>
                    <a:srgbClr val="ffffff"/>
                  </a:solidFill>
                </a:uFill>
                <a:latin typeface="楷体"/>
                <a:ea typeface="楷体"/>
              </a:rPr>
              <a:t>中国最早一批基于互联网的</a:t>
            </a:r>
            <a:r>
              <a:rPr b="0" lang="en-US" sz="2400" spc="-1" strike="noStrike">
                <a:solidFill>
                  <a:srgbClr val="000000"/>
                </a:solidFill>
                <a:uFill>
                  <a:solidFill>
                    <a:srgbClr val="ffffff"/>
                  </a:solidFill>
                </a:uFill>
                <a:latin typeface="楷体"/>
                <a:ea typeface="楷体"/>
              </a:rPr>
              <a:t>P2P</a:t>
            </a:r>
            <a:r>
              <a:rPr b="0" lang="en-US" sz="2400" spc="-1" strike="noStrike">
                <a:solidFill>
                  <a:srgbClr val="000000"/>
                </a:solidFill>
                <a:uFill>
                  <a:solidFill>
                    <a:srgbClr val="ffffff"/>
                  </a:solidFill>
                </a:uFill>
                <a:latin typeface="楷体"/>
                <a:ea typeface="楷体"/>
              </a:rPr>
              <a:t>信用借贷服务平台：</a:t>
            </a:r>
            <a:r>
              <a:rPr b="0" lang="en-US" sz="2400" spc="-1" strike="noStrike">
                <a:solidFill>
                  <a:srgbClr val="000000"/>
                </a:solidFill>
                <a:uFill>
                  <a:solidFill>
                    <a:srgbClr val="ffffff"/>
                  </a:solidFill>
                </a:uFill>
                <a:latin typeface="楷体"/>
                <a:ea typeface="楷体"/>
              </a:rPr>
              <a:t>2010</a:t>
            </a:r>
            <a:r>
              <a:rPr b="0" lang="en-US" sz="2400" spc="-1" strike="noStrike">
                <a:solidFill>
                  <a:srgbClr val="000000"/>
                </a:solidFill>
                <a:uFill>
                  <a:solidFill>
                    <a:srgbClr val="ffffff"/>
                  </a:solidFill>
                </a:uFill>
                <a:latin typeface="楷体"/>
                <a:ea typeface="楷体"/>
              </a:rPr>
              <a:t>年</a:t>
            </a:r>
            <a:r>
              <a:rPr b="0" lang="en-US" sz="2400" spc="-1" strike="noStrike">
                <a:solidFill>
                  <a:srgbClr val="000000"/>
                </a:solidFill>
                <a:uFill>
                  <a:solidFill>
                    <a:srgbClr val="ffffff"/>
                  </a:solidFill>
                </a:uFill>
                <a:latin typeface="楷体"/>
                <a:ea typeface="楷体"/>
              </a:rPr>
              <a:t>10</a:t>
            </a:r>
            <a:r>
              <a:rPr b="0" lang="en-US" sz="2400" spc="-1" strike="noStrike">
                <a:solidFill>
                  <a:srgbClr val="000000"/>
                </a:solidFill>
                <a:uFill>
                  <a:solidFill>
                    <a:srgbClr val="ffffff"/>
                  </a:solidFill>
                </a:uFill>
                <a:latin typeface="楷体"/>
                <a:ea typeface="楷体"/>
              </a:rPr>
              <a:t>月网站正式上线。</a:t>
            </a:r>
            <a:endParaRPr b="0" lang="en-US" sz="2400" spc="-1" strike="noStrike">
              <a:solidFill>
                <a:srgbClr val="000000"/>
              </a:solidFill>
              <a:uFill>
                <a:solidFill>
                  <a:srgbClr val="ffffff"/>
                </a:solidFill>
              </a:uFill>
              <a:latin typeface="Arial"/>
            </a:endParaRPr>
          </a:p>
          <a:p>
            <a:pPr marL="228600" indent="-228240">
              <a:lnSpc>
                <a:spcPct val="170000"/>
              </a:lnSpc>
              <a:spcBef>
                <a:spcPts val="1001"/>
              </a:spcBef>
              <a:buClr>
                <a:srgbClr val="000000"/>
              </a:buClr>
              <a:buFont typeface="Arial"/>
              <a:buChar char="•"/>
            </a:pPr>
            <a:r>
              <a:rPr b="0" lang="en-US" sz="2400" spc="-1" strike="noStrike">
                <a:solidFill>
                  <a:srgbClr val="000000"/>
                </a:solidFill>
                <a:uFill>
                  <a:solidFill>
                    <a:srgbClr val="ffffff"/>
                  </a:solidFill>
                </a:uFill>
                <a:latin typeface="楷体"/>
                <a:ea typeface="楷体"/>
              </a:rPr>
              <a:t>截至</a:t>
            </a:r>
            <a:r>
              <a:rPr b="0" lang="en-US" sz="2400" spc="-1" strike="noStrike">
                <a:solidFill>
                  <a:srgbClr val="000000"/>
                </a:solidFill>
                <a:uFill>
                  <a:solidFill>
                    <a:srgbClr val="ffffff"/>
                  </a:solidFill>
                </a:uFill>
                <a:latin typeface="楷体"/>
                <a:ea typeface="楷体"/>
              </a:rPr>
              <a:t>2015</a:t>
            </a:r>
            <a:r>
              <a:rPr b="0" lang="en-US" sz="2400" spc="-1" strike="noStrike">
                <a:solidFill>
                  <a:srgbClr val="000000"/>
                </a:solidFill>
                <a:uFill>
                  <a:solidFill>
                    <a:srgbClr val="ffffff"/>
                  </a:solidFill>
                </a:uFill>
                <a:latin typeface="楷体"/>
                <a:ea typeface="楷体"/>
              </a:rPr>
              <a:t>年</a:t>
            </a:r>
            <a:r>
              <a:rPr b="0" lang="en-US" sz="2400" spc="-1" strike="noStrike">
                <a:solidFill>
                  <a:srgbClr val="000000"/>
                </a:solidFill>
                <a:uFill>
                  <a:solidFill>
                    <a:srgbClr val="ffffff"/>
                  </a:solidFill>
                </a:uFill>
                <a:latin typeface="楷体"/>
                <a:ea typeface="楷体"/>
              </a:rPr>
              <a:t>12</a:t>
            </a:r>
            <a:r>
              <a:rPr b="0" lang="en-US" sz="2400" spc="-1" strike="noStrike">
                <a:solidFill>
                  <a:srgbClr val="000000"/>
                </a:solidFill>
                <a:uFill>
                  <a:solidFill>
                    <a:srgbClr val="ffffff"/>
                  </a:solidFill>
                </a:uFill>
                <a:latin typeface="楷体"/>
                <a:ea typeface="楷体"/>
              </a:rPr>
              <a:t>月，公司成立仅</a:t>
            </a:r>
            <a:r>
              <a:rPr b="0" lang="en-US" sz="2400" spc="-1" strike="noStrike">
                <a:solidFill>
                  <a:srgbClr val="000000"/>
                </a:solidFill>
                <a:uFill>
                  <a:solidFill>
                    <a:srgbClr val="ffffff"/>
                  </a:solidFill>
                </a:uFill>
                <a:latin typeface="楷体"/>
                <a:ea typeface="楷体"/>
              </a:rPr>
              <a:t>5</a:t>
            </a:r>
            <a:r>
              <a:rPr b="0" lang="en-US" sz="2400" spc="-1" strike="noStrike">
                <a:solidFill>
                  <a:srgbClr val="000000"/>
                </a:solidFill>
                <a:uFill>
                  <a:solidFill>
                    <a:srgbClr val="ffffff"/>
                  </a:solidFill>
                </a:uFill>
                <a:latin typeface="楷体"/>
                <a:ea typeface="楷体"/>
              </a:rPr>
              <a:t>年的某</a:t>
            </a:r>
            <a:r>
              <a:rPr b="0" lang="en-US" sz="2400" spc="-1" strike="noStrike">
                <a:solidFill>
                  <a:srgbClr val="000000"/>
                </a:solidFill>
                <a:uFill>
                  <a:solidFill>
                    <a:srgbClr val="ffffff"/>
                  </a:solidFill>
                </a:uFill>
                <a:latin typeface="楷体"/>
                <a:ea typeface="楷体"/>
              </a:rPr>
              <a:t>P2P</a:t>
            </a:r>
            <a:r>
              <a:rPr b="0" lang="en-US" sz="2400" spc="-1" strike="noStrike">
                <a:solidFill>
                  <a:srgbClr val="000000"/>
                </a:solidFill>
                <a:uFill>
                  <a:solidFill>
                    <a:srgbClr val="ffffff"/>
                  </a:solidFill>
                </a:uFill>
                <a:latin typeface="楷体"/>
                <a:ea typeface="楷体"/>
              </a:rPr>
              <a:t>平台网站累计成交量已达到</a:t>
            </a:r>
            <a:r>
              <a:rPr b="1" lang="en-US" sz="2400" spc="-1" strike="noStrike">
                <a:solidFill>
                  <a:srgbClr val="00b0f0"/>
                </a:solidFill>
                <a:uFill>
                  <a:solidFill>
                    <a:srgbClr val="ffffff"/>
                  </a:solidFill>
                </a:uFill>
                <a:latin typeface="楷体"/>
                <a:ea typeface="楷体"/>
              </a:rPr>
              <a:t>132.1</a:t>
            </a:r>
            <a:r>
              <a:rPr b="1" lang="en-US" sz="2400" spc="-1" strike="noStrike">
                <a:solidFill>
                  <a:srgbClr val="00b0f0"/>
                </a:solidFill>
                <a:uFill>
                  <a:solidFill>
                    <a:srgbClr val="ffffff"/>
                  </a:solidFill>
                </a:uFill>
                <a:latin typeface="楷体"/>
                <a:ea typeface="楷体"/>
              </a:rPr>
              <a:t>亿人民币</a:t>
            </a:r>
            <a:r>
              <a:rPr b="0" lang="en-US" sz="2400" spc="-1" strike="noStrike">
                <a:solidFill>
                  <a:srgbClr val="000000"/>
                </a:solidFill>
                <a:uFill>
                  <a:solidFill>
                    <a:srgbClr val="ffffff"/>
                  </a:solidFill>
                </a:uFill>
                <a:latin typeface="楷体"/>
                <a:ea typeface="楷体"/>
              </a:rPr>
              <a:t>。同时某</a:t>
            </a:r>
            <a:r>
              <a:rPr b="0" lang="en-US" sz="2400" spc="-1" strike="noStrike">
                <a:solidFill>
                  <a:srgbClr val="000000"/>
                </a:solidFill>
                <a:uFill>
                  <a:solidFill>
                    <a:srgbClr val="ffffff"/>
                  </a:solidFill>
                </a:uFill>
                <a:latin typeface="楷体"/>
                <a:ea typeface="楷体"/>
              </a:rPr>
              <a:t>P2P</a:t>
            </a:r>
            <a:r>
              <a:rPr b="0" lang="en-US" sz="2400" spc="-1" strike="noStrike">
                <a:solidFill>
                  <a:srgbClr val="000000"/>
                </a:solidFill>
                <a:uFill>
                  <a:solidFill>
                    <a:srgbClr val="ffffff"/>
                  </a:solidFill>
                </a:uFill>
                <a:latin typeface="楷体"/>
                <a:ea typeface="楷体"/>
              </a:rPr>
              <a:t>平台曾多次在“中国网贷评价体系”中获得</a:t>
            </a:r>
            <a:r>
              <a:rPr b="1" lang="en-US" sz="2400" spc="-1" strike="noStrike">
                <a:solidFill>
                  <a:srgbClr val="00b0f0"/>
                </a:solidFill>
                <a:uFill>
                  <a:solidFill>
                    <a:srgbClr val="ffffff"/>
                  </a:solidFill>
                </a:uFill>
                <a:latin typeface="楷体"/>
                <a:ea typeface="楷体"/>
              </a:rPr>
              <a:t>网贷</a:t>
            </a:r>
            <a:r>
              <a:rPr b="1" lang="en-US" sz="2400" spc="-1" strike="noStrike">
                <a:solidFill>
                  <a:srgbClr val="00b0f0"/>
                </a:solidFill>
                <a:uFill>
                  <a:solidFill>
                    <a:srgbClr val="ffffff"/>
                  </a:solidFill>
                </a:uFill>
                <a:latin typeface="楷体"/>
                <a:ea typeface="楷体"/>
              </a:rPr>
              <a:t>AAA</a:t>
            </a:r>
            <a:r>
              <a:rPr b="1" lang="en-US" sz="2400" spc="-1" strike="noStrike">
                <a:solidFill>
                  <a:srgbClr val="00b0f0"/>
                </a:solidFill>
                <a:uFill>
                  <a:solidFill>
                    <a:srgbClr val="ffffff"/>
                  </a:solidFill>
                </a:uFill>
                <a:latin typeface="楷体"/>
                <a:ea typeface="楷体"/>
              </a:rPr>
              <a:t>级最高评级</a:t>
            </a:r>
            <a:r>
              <a:rPr b="0" lang="en-US" sz="2400" spc="-1" strike="noStrike">
                <a:solidFill>
                  <a:srgbClr val="000000"/>
                </a:solidFill>
                <a:uFill>
                  <a:solidFill>
                    <a:srgbClr val="ffffff"/>
                  </a:solidFill>
                </a:uFill>
                <a:latin typeface="楷体"/>
                <a:ea typeface="楷体"/>
              </a:rPr>
              <a:t>。</a:t>
            </a:r>
            <a:endParaRPr b="0" lang="en-US" sz="2400" spc="-1" strike="noStrike">
              <a:solidFill>
                <a:srgbClr val="000000"/>
              </a:solidFill>
              <a:uFill>
                <a:solidFill>
                  <a:srgbClr val="ffffff"/>
                </a:solidFill>
              </a:uFill>
              <a:latin typeface="Arial"/>
            </a:endParaRPr>
          </a:p>
          <a:p>
            <a:pPr marL="228600" indent="-228240">
              <a:lnSpc>
                <a:spcPct val="170000"/>
              </a:lnSpc>
              <a:spcBef>
                <a:spcPts val="1001"/>
              </a:spcBef>
              <a:buClr>
                <a:srgbClr val="000000"/>
              </a:buClr>
              <a:buFont typeface="Arial"/>
              <a:buChar char="•"/>
            </a:pPr>
            <a:r>
              <a:rPr b="0" lang="en-US" sz="2400" spc="-1" strike="noStrike">
                <a:solidFill>
                  <a:srgbClr val="000000"/>
                </a:solidFill>
                <a:uFill>
                  <a:solidFill>
                    <a:srgbClr val="ffffff"/>
                  </a:solidFill>
                </a:uFill>
                <a:latin typeface="楷体"/>
                <a:ea typeface="楷体"/>
              </a:rPr>
              <a:t>至今，某</a:t>
            </a:r>
            <a:r>
              <a:rPr b="0" lang="en-US" sz="2400" spc="-1" strike="noStrike">
                <a:solidFill>
                  <a:srgbClr val="000000"/>
                </a:solidFill>
                <a:uFill>
                  <a:solidFill>
                    <a:srgbClr val="ffffff"/>
                  </a:solidFill>
                </a:uFill>
                <a:latin typeface="楷体"/>
                <a:ea typeface="楷体"/>
              </a:rPr>
              <a:t>P2P</a:t>
            </a:r>
            <a:r>
              <a:rPr b="0" lang="en-US" sz="2400" spc="-1" strike="noStrike">
                <a:solidFill>
                  <a:srgbClr val="000000"/>
                </a:solidFill>
                <a:uFill>
                  <a:solidFill>
                    <a:srgbClr val="ffffff"/>
                  </a:solidFill>
                </a:uFill>
                <a:latin typeface="楷体"/>
                <a:ea typeface="楷体"/>
              </a:rPr>
              <a:t>平台的服务已覆盖了全国</a:t>
            </a:r>
            <a:r>
              <a:rPr b="1" lang="en-US" sz="2400" spc="-1" strike="noStrike">
                <a:solidFill>
                  <a:srgbClr val="00b0f0"/>
                </a:solidFill>
                <a:uFill>
                  <a:solidFill>
                    <a:srgbClr val="ffffff"/>
                  </a:solidFill>
                </a:uFill>
                <a:latin typeface="楷体"/>
                <a:ea typeface="楷体"/>
              </a:rPr>
              <a:t>30</a:t>
            </a:r>
            <a:r>
              <a:rPr b="1" lang="en-US" sz="2400" spc="-1" strike="noStrike">
                <a:solidFill>
                  <a:srgbClr val="00b0f0"/>
                </a:solidFill>
                <a:uFill>
                  <a:solidFill>
                    <a:srgbClr val="ffffff"/>
                  </a:solidFill>
                </a:uFill>
                <a:latin typeface="楷体"/>
                <a:ea typeface="楷体"/>
              </a:rPr>
              <a:t>余个省的</a:t>
            </a:r>
            <a:r>
              <a:rPr b="1" lang="en-US" sz="2400" spc="-1" strike="noStrike">
                <a:solidFill>
                  <a:srgbClr val="00b0f0"/>
                </a:solidFill>
                <a:uFill>
                  <a:solidFill>
                    <a:srgbClr val="ffffff"/>
                  </a:solidFill>
                </a:uFill>
                <a:latin typeface="楷体"/>
                <a:ea typeface="楷体"/>
              </a:rPr>
              <a:t>2000</a:t>
            </a:r>
            <a:r>
              <a:rPr b="1" lang="en-US" sz="2400" spc="-1" strike="noStrike">
                <a:solidFill>
                  <a:srgbClr val="00b0f0"/>
                </a:solidFill>
                <a:uFill>
                  <a:solidFill>
                    <a:srgbClr val="ffffff"/>
                  </a:solidFill>
                </a:uFill>
                <a:latin typeface="楷体"/>
                <a:ea typeface="楷体"/>
              </a:rPr>
              <a:t>多个地区</a:t>
            </a:r>
            <a:r>
              <a:rPr b="0" lang="en-US" sz="2400" spc="-1" strike="noStrike">
                <a:solidFill>
                  <a:srgbClr val="000000"/>
                </a:solidFill>
                <a:uFill>
                  <a:solidFill>
                    <a:srgbClr val="ffffff"/>
                  </a:solidFill>
                </a:uFill>
                <a:latin typeface="楷体"/>
                <a:ea typeface="楷体"/>
              </a:rPr>
              <a:t>，服务了</a:t>
            </a:r>
            <a:r>
              <a:rPr b="1" lang="en-US" sz="2400" spc="-1" strike="noStrike">
                <a:solidFill>
                  <a:srgbClr val="00b0f0"/>
                </a:solidFill>
                <a:uFill>
                  <a:solidFill>
                    <a:srgbClr val="ffffff"/>
                  </a:solidFill>
                </a:uFill>
                <a:latin typeface="楷体"/>
                <a:ea typeface="楷体"/>
              </a:rPr>
              <a:t>一百五十万</a:t>
            </a:r>
            <a:r>
              <a:rPr b="0" lang="en-US" sz="2400" spc="-1" strike="noStrike">
                <a:solidFill>
                  <a:srgbClr val="000000"/>
                </a:solidFill>
                <a:uFill>
                  <a:solidFill>
                    <a:srgbClr val="ffffff"/>
                  </a:solidFill>
                </a:uFill>
                <a:latin typeface="楷体"/>
                <a:ea typeface="楷体"/>
              </a:rPr>
              <a:t>名客户，成功帮助他们通过信用申请获得融资借款，或通过自主出借获得稳定收益。</a:t>
            </a:r>
            <a:endParaRPr b="0" lang="en-US" sz="2400" spc="-1" strike="noStrike">
              <a:solidFill>
                <a:srgbClr val="000000"/>
              </a:solidFill>
              <a:uFill>
                <a:solidFill>
                  <a:srgbClr val="ffffff"/>
                </a:solidFill>
              </a:uFill>
              <a:latin typeface="Arial"/>
            </a:endParaRPr>
          </a:p>
        </p:txBody>
      </p:sp>
    </p:spTree>
  </p:cSld>
  <p:transition spd="med">
    <p:fade/>
  </p:transition>
  <p:timing>
    <p:tnLst>
      <p:par>
        <p:cTn id="7" dur="indefinite" restart="never" nodeType="tmRoot">
          <p:childTnLst>
            <p:seq>
              <p:cTn id="8" nodeType="mainSeq"/>
              <p:prevCondLst>
                <p:cond delay="0" evt="onPrev">
                  <p:tgtEl>
                    <p:sldTgt/>
                  </p:tgtEl>
                </p:cond>
              </p:prevCondLst>
              <p:nextCondLst>
                <p:cond delay="0" evt="onNext">
                  <p:tgtEl>
                    <p:sldTgt/>
                  </p:tgtEl>
                </p:cond>
              </p:nextCondLst>
            </p:seq>
          </p:childTnLst>
        </p:cTn>
      </p:par>
    </p:tnLst>
  </p:timing>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6" name="TextShape 1"/>
          <p:cNvSpPr txBox="1"/>
          <p:nvPr/>
        </p:nvSpPr>
        <p:spPr>
          <a:xfrm>
            <a:off x="0" y="260280"/>
            <a:ext cx="10324800" cy="5547960"/>
          </a:xfrm>
          <a:prstGeom prst="rect">
            <a:avLst/>
          </a:prstGeom>
          <a:noFill/>
          <a:ln>
            <a:noFill/>
          </a:ln>
        </p:spPr>
        <p:txBody>
          <a:bodyPr/>
          <a:p>
            <a:pPr marL="343080" indent="-342720">
              <a:lnSpc>
                <a:spcPct val="150000"/>
              </a:lnSpc>
              <a:spcBef>
                <a:spcPts val="1001"/>
              </a:spcBef>
              <a:buClr>
                <a:srgbClr val="b01513"/>
              </a:buClr>
              <a:buSzPct val="80000"/>
              <a:buFont typeface="Wingdings 3" charset="2"/>
              <a:buChar char=""/>
            </a:pPr>
            <a:r>
              <a:rPr b="0" lang="zh-CN" sz="2400" spc="-1" strike="noStrike">
                <a:solidFill>
                  <a:srgbClr val="404040"/>
                </a:solidFill>
                <a:uFill>
                  <a:solidFill>
                    <a:srgbClr val="ffffff"/>
                  </a:solidFill>
                </a:uFill>
                <a:latin typeface="楷体"/>
                <a:ea typeface="楷体"/>
              </a:rPr>
              <a:t>从</a:t>
            </a:r>
            <a:r>
              <a:rPr b="0" lang="zh-CN" sz="2400" spc="-1" strike="noStrike">
                <a:solidFill>
                  <a:srgbClr val="404040"/>
                </a:solidFill>
                <a:uFill>
                  <a:solidFill>
                    <a:srgbClr val="ffffff"/>
                  </a:solidFill>
                </a:uFill>
                <a:latin typeface="楷体"/>
                <a:ea typeface="楷体"/>
              </a:rPr>
              <a:t>Z</a:t>
            </a:r>
            <a:r>
              <a:rPr b="0" lang="zh-CN" sz="2400" spc="-1" strike="noStrike">
                <a:solidFill>
                  <a:srgbClr val="404040"/>
                </a:solidFill>
                <a:uFill>
                  <a:solidFill>
                    <a:srgbClr val="ffffff"/>
                  </a:solidFill>
                </a:uFill>
                <a:latin typeface="楷体"/>
                <a:ea typeface="楷体"/>
              </a:rPr>
              <a:t>检验结果可得，</a:t>
            </a:r>
            <a:r>
              <a:rPr b="1" lang="zh-CN" sz="2400" spc="-1" strike="noStrike">
                <a:solidFill>
                  <a:srgbClr val="00b0f0"/>
                </a:solidFill>
                <a:uFill>
                  <a:solidFill>
                    <a:srgbClr val="ffffff"/>
                  </a:solidFill>
                </a:uFill>
                <a:latin typeface="楷体"/>
                <a:ea typeface="楷体"/>
              </a:rPr>
              <a:t>借款金额、利率、还款期限及借款人历史信用信息</a:t>
            </a:r>
            <a:r>
              <a:rPr b="0" lang="zh-CN" sz="2400" spc="-1" strike="noStrike">
                <a:solidFill>
                  <a:srgbClr val="404040"/>
                </a:solidFill>
                <a:uFill>
                  <a:solidFill>
                    <a:srgbClr val="ffffff"/>
                  </a:solidFill>
                </a:uFill>
                <a:latin typeface="楷体"/>
                <a:ea typeface="楷体"/>
              </a:rPr>
              <a:t>对融资成功率有显著的影响，一定程度上对融资成功率有解释作用，而其他变量中</a:t>
            </a:r>
            <a:r>
              <a:rPr b="1" lang="zh-CN" sz="2400" spc="-1" strike="noStrike">
                <a:solidFill>
                  <a:srgbClr val="00b0f0"/>
                </a:solidFill>
                <a:uFill>
                  <a:solidFill>
                    <a:srgbClr val="ffffff"/>
                  </a:solidFill>
                </a:uFill>
                <a:latin typeface="楷体"/>
                <a:ea typeface="楷体"/>
              </a:rPr>
              <a:t>借款用途、借款人收入范围、所在行业、公司规模</a:t>
            </a:r>
            <a:r>
              <a:rPr b="0" lang="zh-CN" sz="2400" spc="-1" strike="noStrike">
                <a:solidFill>
                  <a:srgbClr val="404040"/>
                </a:solidFill>
                <a:uFill>
                  <a:solidFill>
                    <a:srgbClr val="ffffff"/>
                  </a:solidFill>
                </a:uFill>
                <a:latin typeface="楷体"/>
                <a:ea typeface="楷体"/>
              </a:rPr>
              <a:t>的部分取值对因变量有一定解释力，剩余变量则不具有显著的解释性。</a:t>
            </a:r>
            <a:endParaRPr b="0" lang="zh-CN" sz="2400" spc="-1" strike="noStrike">
              <a:solidFill>
                <a:srgbClr val="404040"/>
              </a:solidFill>
              <a:uFill>
                <a:solidFill>
                  <a:srgbClr val="ffffff"/>
                </a:solidFill>
              </a:uFill>
              <a:latin typeface="Century Gothic"/>
            </a:endParaRPr>
          </a:p>
          <a:p>
            <a:pPr>
              <a:lnSpc>
                <a:spcPct val="150000"/>
              </a:lnSpc>
              <a:spcBef>
                <a:spcPts val="1001"/>
              </a:spcBef>
            </a:pPr>
            <a:endParaRPr b="0" lang="zh-CN" sz="2400" spc="-1" strike="noStrike">
              <a:solidFill>
                <a:srgbClr val="404040"/>
              </a:solidFill>
              <a:uFill>
                <a:solidFill>
                  <a:srgbClr val="ffffff"/>
                </a:solidFill>
              </a:uFill>
              <a:latin typeface="Century Gothic"/>
            </a:endParaRPr>
          </a:p>
          <a:p>
            <a:pPr marL="343080" indent="-342720">
              <a:lnSpc>
                <a:spcPct val="150000"/>
              </a:lnSpc>
              <a:spcBef>
                <a:spcPts val="1001"/>
              </a:spcBef>
              <a:buClr>
                <a:srgbClr val="b01513"/>
              </a:buClr>
              <a:buSzPct val="80000"/>
              <a:buFont typeface="Wingdings 3" charset="2"/>
              <a:buChar char=""/>
            </a:pPr>
            <a:r>
              <a:rPr b="0" lang="zh-CN" sz="2400" spc="-1" strike="noStrike">
                <a:solidFill>
                  <a:srgbClr val="404040"/>
                </a:solidFill>
                <a:uFill>
                  <a:solidFill>
                    <a:srgbClr val="ffffff"/>
                  </a:solidFill>
                </a:uFill>
                <a:latin typeface="楷体"/>
                <a:ea typeface="楷体"/>
              </a:rPr>
              <a:t>在</a:t>
            </a:r>
            <a:r>
              <a:rPr b="0" lang="zh-CN" sz="2400" spc="-1" strike="noStrike">
                <a:solidFill>
                  <a:srgbClr val="404040"/>
                </a:solidFill>
                <a:uFill>
                  <a:solidFill>
                    <a:srgbClr val="ffffff"/>
                  </a:solidFill>
                </a:uFill>
                <a:latin typeface="楷体"/>
                <a:ea typeface="楷体"/>
              </a:rPr>
              <a:t>0.1</a:t>
            </a:r>
            <a:r>
              <a:rPr b="0" lang="zh-CN" sz="2400" spc="-1" strike="noStrike">
                <a:solidFill>
                  <a:srgbClr val="404040"/>
                </a:solidFill>
                <a:uFill>
                  <a:solidFill>
                    <a:srgbClr val="ffffff"/>
                  </a:solidFill>
                </a:uFill>
                <a:latin typeface="楷体"/>
                <a:ea typeface="楷体"/>
              </a:rPr>
              <a:t>水平下，剔除上述变量不显著的变量，重新建模得到结果</a:t>
            </a:r>
            <a:endParaRPr b="0" lang="zh-CN" sz="2400" spc="-1" strike="noStrike">
              <a:solidFill>
                <a:srgbClr val="404040"/>
              </a:solidFill>
              <a:uFill>
                <a:solidFill>
                  <a:srgbClr val="ffffff"/>
                </a:solidFill>
              </a:uFill>
              <a:latin typeface="Century Gothic"/>
            </a:endParaRPr>
          </a:p>
        </p:txBody>
      </p:sp>
      <p:pic>
        <p:nvPicPr>
          <p:cNvPr id="307" name="图片 3" descr=""/>
          <p:cNvPicPr/>
          <p:nvPr/>
        </p:nvPicPr>
        <p:blipFill>
          <a:blip r:embed="rId1">
            <a:lum bright="70000" contrast="-70000"/>
          </a:blip>
          <a:stretch/>
        </p:blipFill>
        <p:spPr>
          <a:xfrm>
            <a:off x="10900080" y="5566320"/>
            <a:ext cx="1291320" cy="1291320"/>
          </a:xfrm>
          <a:prstGeom prst="rect">
            <a:avLst/>
          </a:prstGeom>
          <a:ln>
            <a:noFill/>
          </a:ln>
        </p:spPr>
      </p:pic>
    </p:spTree>
  </p:cSld>
  <p:transition spd="med">
    <p:fade/>
  </p:transition>
  <p:timing>
    <p:tnLst>
      <p:par>
        <p:cTn id="79" dur="indefinite" restart="never" nodeType="tmRoot">
          <p:childTnLst>
            <p:seq>
              <p:cTn id="80" nodeType="mainSeq"/>
              <p:prevCondLst>
                <p:cond delay="0" evt="onPrev">
                  <p:tgtEl>
                    <p:sldTgt/>
                  </p:tgtEl>
                </p:cond>
              </p:prevCondLst>
              <p:nextCondLst>
                <p:cond delay="0" evt="onNext">
                  <p:tgtEl>
                    <p:sldTgt/>
                  </p:tgtEl>
                </p:cond>
              </p:nextCondLst>
            </p:seq>
          </p:childTnLst>
        </p:cTn>
      </p:par>
    </p:tnLst>
  </p:timing>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08" name="图片 3" descr=""/>
          <p:cNvPicPr/>
          <p:nvPr/>
        </p:nvPicPr>
        <p:blipFill>
          <a:blip r:embed="rId1">
            <a:lum bright="70000" contrast="-70000"/>
          </a:blip>
          <a:stretch/>
        </p:blipFill>
        <p:spPr>
          <a:xfrm>
            <a:off x="10900080" y="5566320"/>
            <a:ext cx="1291320" cy="1291320"/>
          </a:xfrm>
          <a:prstGeom prst="rect">
            <a:avLst/>
          </a:prstGeom>
          <a:ln>
            <a:noFill/>
          </a:ln>
        </p:spPr>
      </p:pic>
      <p:graphicFrame>
        <p:nvGraphicFramePr>
          <p:cNvPr id="309" name="Table 1"/>
          <p:cNvGraphicFramePr/>
          <p:nvPr/>
        </p:nvGraphicFramePr>
        <p:xfrm>
          <a:off x="0" y="0"/>
          <a:ext cx="11588760" cy="6857640"/>
        </p:xfrm>
        <a:graphic>
          <a:graphicData uri="http://schemas.openxmlformats.org/drawingml/2006/table">
            <a:tbl>
              <a:tblPr/>
              <a:tblGrid>
                <a:gridCol w="3478680"/>
                <a:gridCol w="1886040"/>
                <a:gridCol w="1886040"/>
                <a:gridCol w="1456200"/>
                <a:gridCol w="1558440"/>
                <a:gridCol w="1323360"/>
              </a:tblGrid>
              <a:tr h="298080">
                <a:tc>
                  <a:txBody>
                    <a:bodyPr lIns="29520" rIns="29520" tIns="0" bIns="0" anchor="ctr"/>
                    <a:p>
                      <a:pPr>
                        <a:lnSpc>
                          <a:spcPts val="776"/>
                        </a:lnSpc>
                      </a:pPr>
                      <a:r>
                        <a:rPr b="1" lang="en-US" sz="1600" spc="-1" strike="noStrike">
                          <a:solidFill>
                            <a:srgbClr val="ffffff"/>
                          </a:solidFill>
                          <a:uFill>
                            <a:solidFill>
                              <a:srgbClr val="ffffff"/>
                            </a:solidFill>
                          </a:uFill>
                          <a:latin typeface="Century Gothic"/>
                        </a:rPr>
                        <a:t>回归系数</a:t>
                      </a:r>
                      <a:endParaRPr b="0" lang="en-US" sz="1600" spc="-1" strike="noStrike">
                        <a:solidFill>
                          <a:srgbClr val="000000"/>
                        </a:solidFill>
                        <a:uFill>
                          <a:solidFill>
                            <a:srgbClr val="ffffff"/>
                          </a:solidFill>
                        </a:uFill>
                        <a:latin typeface="Arial"/>
                      </a:endParaRPr>
                    </a:p>
                  </a:txBody>
                  <a:tcPr marL="29520" marR="29520">
                    <a:lnL w="12240">
                      <a:solidFill>
                        <a:srgbClr val="ffffff"/>
                      </a:solidFill>
                    </a:lnL>
                    <a:lnR w="12240">
                      <a:solidFill>
                        <a:srgbClr val="ffffff"/>
                      </a:solidFill>
                    </a:lnR>
                    <a:lnT w="12240">
                      <a:solidFill>
                        <a:srgbClr val="ffffff"/>
                      </a:solidFill>
                    </a:lnT>
                    <a:lnB w="38160">
                      <a:solidFill>
                        <a:srgbClr val="ffffff"/>
                      </a:solidFill>
                    </a:lnB>
                    <a:solidFill>
                      <a:srgbClr val="b01513"/>
                    </a:solidFill>
                  </a:tcPr>
                </a:tc>
                <a:tc>
                  <a:txBody>
                    <a:bodyPr lIns="29520" rIns="29520" tIns="0" bIns="0" anchor="ctr"/>
                    <a:p>
                      <a:pPr>
                        <a:lnSpc>
                          <a:spcPts val="776"/>
                        </a:lnSpc>
                      </a:pPr>
                      <a:r>
                        <a:rPr b="1" lang="en-US" sz="1600" spc="-1" strike="noStrike">
                          <a:solidFill>
                            <a:srgbClr val="ffffff"/>
                          </a:solidFill>
                          <a:uFill>
                            <a:solidFill>
                              <a:srgbClr val="ffffff"/>
                            </a:solidFill>
                          </a:uFill>
                          <a:latin typeface="Century Gothic"/>
                        </a:rPr>
                        <a:t>参数估计值</a:t>
                      </a:r>
                      <a:endParaRPr b="0" lang="en-US" sz="1600" spc="-1" strike="noStrike">
                        <a:solidFill>
                          <a:srgbClr val="000000"/>
                        </a:solidFill>
                        <a:uFill>
                          <a:solidFill>
                            <a:srgbClr val="ffffff"/>
                          </a:solidFill>
                        </a:uFill>
                        <a:latin typeface="Arial"/>
                      </a:endParaRPr>
                    </a:p>
                  </a:txBody>
                  <a:tcPr marL="29520" marR="29520">
                    <a:lnL w="12240">
                      <a:solidFill>
                        <a:srgbClr val="ffffff"/>
                      </a:solidFill>
                    </a:lnL>
                    <a:lnR w="12240">
                      <a:solidFill>
                        <a:srgbClr val="ffffff"/>
                      </a:solidFill>
                    </a:lnR>
                    <a:lnT w="12240">
                      <a:solidFill>
                        <a:srgbClr val="ffffff"/>
                      </a:solidFill>
                    </a:lnT>
                    <a:lnB w="38160">
                      <a:solidFill>
                        <a:srgbClr val="ffffff"/>
                      </a:solidFill>
                    </a:lnB>
                    <a:solidFill>
                      <a:srgbClr val="b01513"/>
                    </a:solidFill>
                  </a:tcPr>
                </a:tc>
                <a:tc>
                  <a:txBody>
                    <a:bodyPr lIns="29520" rIns="29520" tIns="0" bIns="0" anchor="ctr"/>
                    <a:p>
                      <a:pPr>
                        <a:lnSpc>
                          <a:spcPts val="776"/>
                        </a:lnSpc>
                      </a:pPr>
                      <a:r>
                        <a:rPr b="1" lang="en-US" sz="1600" spc="-1" strike="noStrike">
                          <a:solidFill>
                            <a:srgbClr val="ffffff"/>
                          </a:solidFill>
                          <a:uFill>
                            <a:solidFill>
                              <a:srgbClr val="ffffff"/>
                            </a:solidFill>
                          </a:uFill>
                          <a:latin typeface="Century Gothic"/>
                        </a:rPr>
                        <a:t>参数标准差</a:t>
                      </a:r>
                      <a:endParaRPr b="0" lang="en-US" sz="1600" spc="-1" strike="noStrike">
                        <a:solidFill>
                          <a:srgbClr val="000000"/>
                        </a:solidFill>
                        <a:uFill>
                          <a:solidFill>
                            <a:srgbClr val="ffffff"/>
                          </a:solidFill>
                        </a:uFill>
                        <a:latin typeface="Arial"/>
                      </a:endParaRPr>
                    </a:p>
                  </a:txBody>
                  <a:tcPr marL="29520" marR="29520">
                    <a:lnL w="12240">
                      <a:solidFill>
                        <a:srgbClr val="ffffff"/>
                      </a:solidFill>
                    </a:lnL>
                    <a:lnR w="12240">
                      <a:solidFill>
                        <a:srgbClr val="ffffff"/>
                      </a:solidFill>
                    </a:lnR>
                    <a:lnT w="12240">
                      <a:solidFill>
                        <a:srgbClr val="ffffff"/>
                      </a:solidFill>
                    </a:lnT>
                    <a:lnB w="38160">
                      <a:solidFill>
                        <a:srgbClr val="ffffff"/>
                      </a:solidFill>
                    </a:lnB>
                    <a:solidFill>
                      <a:srgbClr val="b01513"/>
                    </a:solidFill>
                  </a:tcPr>
                </a:tc>
                <a:tc>
                  <a:txBody>
                    <a:bodyPr lIns="29520" rIns="29520" tIns="0" bIns="0" anchor="ctr"/>
                    <a:p>
                      <a:pPr>
                        <a:lnSpc>
                          <a:spcPts val="776"/>
                        </a:lnSpc>
                      </a:pPr>
                      <a:r>
                        <a:rPr b="1" lang="en-US" sz="1600" spc="-1" strike="noStrike">
                          <a:solidFill>
                            <a:srgbClr val="ffffff"/>
                          </a:solidFill>
                          <a:uFill>
                            <a:solidFill>
                              <a:srgbClr val="ffffff"/>
                            </a:solidFill>
                          </a:uFill>
                          <a:latin typeface="Century Gothic"/>
                        </a:rPr>
                        <a:t>Z</a:t>
                      </a:r>
                      <a:r>
                        <a:rPr b="1" lang="en-US" sz="1600" spc="-1" strike="noStrike">
                          <a:solidFill>
                            <a:srgbClr val="ffffff"/>
                          </a:solidFill>
                          <a:uFill>
                            <a:solidFill>
                              <a:srgbClr val="ffffff"/>
                            </a:solidFill>
                          </a:uFill>
                          <a:latin typeface="Century Gothic"/>
                        </a:rPr>
                        <a:t>检验值</a:t>
                      </a:r>
                      <a:endParaRPr b="0" lang="en-US" sz="1600" spc="-1" strike="noStrike">
                        <a:solidFill>
                          <a:srgbClr val="000000"/>
                        </a:solidFill>
                        <a:uFill>
                          <a:solidFill>
                            <a:srgbClr val="ffffff"/>
                          </a:solidFill>
                        </a:uFill>
                        <a:latin typeface="Arial"/>
                      </a:endParaRPr>
                    </a:p>
                  </a:txBody>
                  <a:tcPr marL="29520" marR="29520">
                    <a:lnL w="12240">
                      <a:solidFill>
                        <a:srgbClr val="ffffff"/>
                      </a:solidFill>
                    </a:lnL>
                    <a:lnR w="12240">
                      <a:solidFill>
                        <a:srgbClr val="ffffff"/>
                      </a:solidFill>
                    </a:lnR>
                    <a:lnT w="12240">
                      <a:solidFill>
                        <a:srgbClr val="ffffff"/>
                      </a:solidFill>
                    </a:lnT>
                    <a:lnB w="38160">
                      <a:solidFill>
                        <a:srgbClr val="ffffff"/>
                      </a:solidFill>
                    </a:lnB>
                    <a:solidFill>
                      <a:srgbClr val="b01513"/>
                    </a:solidFill>
                  </a:tcPr>
                </a:tc>
                <a:tc>
                  <a:txBody>
                    <a:bodyPr lIns="29520" rIns="29520" tIns="0" bIns="0" anchor="ctr"/>
                    <a:p>
                      <a:pPr>
                        <a:lnSpc>
                          <a:spcPts val="776"/>
                        </a:lnSpc>
                      </a:pPr>
                      <a:r>
                        <a:rPr b="1" lang="en-US" sz="1600" spc="-1" strike="noStrike">
                          <a:solidFill>
                            <a:srgbClr val="ffffff"/>
                          </a:solidFill>
                          <a:uFill>
                            <a:solidFill>
                              <a:srgbClr val="ffffff"/>
                            </a:solidFill>
                          </a:uFill>
                          <a:latin typeface="Century Gothic"/>
                        </a:rPr>
                        <a:t>P</a:t>
                      </a:r>
                      <a:r>
                        <a:rPr b="1" lang="en-US" sz="1600" spc="-1" strike="noStrike">
                          <a:solidFill>
                            <a:srgbClr val="ffffff"/>
                          </a:solidFill>
                          <a:uFill>
                            <a:solidFill>
                              <a:srgbClr val="ffffff"/>
                            </a:solidFill>
                          </a:uFill>
                          <a:latin typeface="Century Gothic"/>
                        </a:rPr>
                        <a:t>值</a:t>
                      </a:r>
                      <a:endParaRPr b="0" lang="en-US" sz="1600" spc="-1" strike="noStrike">
                        <a:solidFill>
                          <a:srgbClr val="000000"/>
                        </a:solidFill>
                        <a:uFill>
                          <a:solidFill>
                            <a:srgbClr val="ffffff"/>
                          </a:solidFill>
                        </a:uFill>
                        <a:latin typeface="Arial"/>
                      </a:endParaRPr>
                    </a:p>
                  </a:txBody>
                  <a:tcPr marL="29520" marR="29520">
                    <a:lnL w="12240">
                      <a:solidFill>
                        <a:srgbClr val="ffffff"/>
                      </a:solidFill>
                    </a:lnL>
                    <a:lnR w="12240">
                      <a:solidFill>
                        <a:srgbClr val="ffffff"/>
                      </a:solidFill>
                    </a:lnR>
                    <a:lnT w="12240">
                      <a:solidFill>
                        <a:srgbClr val="ffffff"/>
                      </a:solidFill>
                    </a:lnT>
                    <a:lnB w="38160">
                      <a:solidFill>
                        <a:srgbClr val="ffffff"/>
                      </a:solidFill>
                    </a:lnB>
                    <a:solidFill>
                      <a:srgbClr val="b01513"/>
                    </a:solidFill>
                  </a:tcPr>
                </a:tc>
                <a:tc>
                  <a:txBody>
                    <a:bodyPr lIns="29520" rIns="29520" tIns="0" bIns="0" anchor="ctr"/>
                    <a:p>
                      <a:pPr>
                        <a:lnSpc>
                          <a:spcPts val="776"/>
                        </a:lnSpc>
                      </a:pPr>
                      <a:r>
                        <a:rPr b="1" lang="en-US" sz="1600" spc="-1" strike="noStrike">
                          <a:solidFill>
                            <a:srgbClr val="ffffff"/>
                          </a:solidFill>
                          <a:uFill>
                            <a:solidFill>
                              <a:srgbClr val="ffffff"/>
                            </a:solidFill>
                          </a:uFill>
                          <a:latin typeface="Century Gothic"/>
                        </a:rPr>
                        <a:t>显著性</a:t>
                      </a:r>
                      <a:endParaRPr b="0" lang="en-US" sz="1600" spc="-1" strike="noStrike">
                        <a:solidFill>
                          <a:srgbClr val="000000"/>
                        </a:solidFill>
                        <a:uFill>
                          <a:solidFill>
                            <a:srgbClr val="ffffff"/>
                          </a:solidFill>
                        </a:uFill>
                        <a:latin typeface="Arial"/>
                      </a:endParaRPr>
                    </a:p>
                  </a:txBody>
                  <a:tcPr marL="29520" marR="29520">
                    <a:lnL w="12240">
                      <a:solidFill>
                        <a:srgbClr val="ffffff"/>
                      </a:solidFill>
                    </a:lnL>
                    <a:lnR w="12240">
                      <a:solidFill>
                        <a:srgbClr val="ffffff"/>
                      </a:solidFill>
                    </a:lnR>
                    <a:lnT w="12240">
                      <a:solidFill>
                        <a:srgbClr val="ffffff"/>
                      </a:solidFill>
                    </a:lnT>
                    <a:lnB w="38160">
                      <a:solidFill>
                        <a:srgbClr val="ffffff"/>
                      </a:solidFill>
                    </a:lnB>
                    <a:solidFill>
                      <a:srgbClr val="b01513"/>
                    </a:solidFill>
                  </a:tcPr>
                </a:tc>
              </a:tr>
              <a:tr h="298080">
                <a:tc>
                  <a:txBody>
                    <a:bodyPr lIns="29520" rIns="29520" tIns="0" bIns="0" anchor="ctr"/>
                    <a:p>
                      <a:pPr>
                        <a:lnSpc>
                          <a:spcPts val="776"/>
                        </a:lnSpc>
                      </a:pPr>
                      <a:r>
                        <a:rPr b="1" lang="en-US" sz="1600" spc="-1" strike="noStrike">
                          <a:solidFill>
                            <a:srgbClr val="ffffff"/>
                          </a:solidFill>
                          <a:uFill>
                            <a:solidFill>
                              <a:srgbClr val="ffffff"/>
                            </a:solidFill>
                          </a:uFill>
                          <a:latin typeface="Century Gothic"/>
                        </a:rPr>
                        <a:t>截距</a:t>
                      </a:r>
                      <a:endParaRPr b="0" lang="en-US" sz="1600" spc="-1" strike="noStrike">
                        <a:solidFill>
                          <a:srgbClr val="000000"/>
                        </a:solidFill>
                        <a:uFill>
                          <a:solidFill>
                            <a:srgbClr val="ffffff"/>
                          </a:solidFill>
                        </a:uFill>
                        <a:latin typeface="Arial"/>
                      </a:endParaRPr>
                    </a:p>
                  </a:txBody>
                  <a:tcPr marL="29520" marR="29520">
                    <a:lnL w="12240">
                      <a:solidFill>
                        <a:srgbClr val="ffffff"/>
                      </a:solidFill>
                    </a:lnL>
                    <a:lnR w="12240">
                      <a:solidFill>
                        <a:srgbClr val="ffffff"/>
                      </a:solidFill>
                    </a:lnR>
                    <a:lnT w="12240">
                      <a:solidFill>
                        <a:srgbClr val="ffffff"/>
                      </a:solidFill>
                    </a:lnT>
                    <a:lnB w="12240">
                      <a:solidFill>
                        <a:srgbClr val="ffffff"/>
                      </a:solidFill>
                    </a:lnB>
                    <a:solidFill>
                      <a:srgbClr val="b01513"/>
                    </a:solidFill>
                  </a:tcPr>
                </a:tc>
                <a:tc>
                  <a:txBody>
                    <a:bodyPr lIns="29520" rIns="29520" tIns="0" bIns="0" anchor="ctr"/>
                    <a:p>
                      <a:pPr algn="r">
                        <a:lnSpc>
                          <a:spcPts val="776"/>
                        </a:lnSpc>
                      </a:pPr>
                      <a:r>
                        <a:rPr b="0" lang="en-US" sz="1600" spc="-1" strike="noStrike">
                          <a:solidFill>
                            <a:srgbClr val="000000"/>
                          </a:solidFill>
                          <a:uFill>
                            <a:solidFill>
                              <a:srgbClr val="ffffff"/>
                            </a:solidFill>
                          </a:uFill>
                          <a:latin typeface="Century Gothic"/>
                        </a:rPr>
                        <a:t>-3.44E+00</a:t>
                      </a:r>
                      <a:endParaRPr b="0" lang="en-US" sz="1600" spc="-1" strike="noStrike">
                        <a:solidFill>
                          <a:srgbClr val="000000"/>
                        </a:solidFill>
                        <a:uFill>
                          <a:solidFill>
                            <a:srgbClr val="ffffff"/>
                          </a:solidFill>
                        </a:uFill>
                        <a:latin typeface="Arial"/>
                      </a:endParaRPr>
                    </a:p>
                  </a:txBody>
                  <a:tcPr marL="29520" marR="29520">
                    <a:lnL w="12240">
                      <a:solidFill>
                        <a:srgbClr val="ffffff"/>
                      </a:solidFill>
                    </a:lnL>
                    <a:lnR w="12240">
                      <a:solidFill>
                        <a:srgbClr val="ffffff"/>
                      </a:solidFill>
                    </a:lnR>
                    <a:lnT w="12240">
                      <a:solidFill>
                        <a:srgbClr val="ffffff"/>
                      </a:solidFill>
                    </a:lnT>
                    <a:lnB w="12240">
                      <a:solidFill>
                        <a:srgbClr val="ffffff"/>
                      </a:solidFill>
                    </a:lnB>
                    <a:solidFill>
                      <a:srgbClr val="e3cccc"/>
                    </a:solidFill>
                  </a:tcPr>
                </a:tc>
                <a:tc>
                  <a:txBody>
                    <a:bodyPr lIns="29520" rIns="29520" tIns="0" bIns="0" anchor="ctr"/>
                    <a:p>
                      <a:pPr algn="r">
                        <a:lnSpc>
                          <a:spcPts val="776"/>
                        </a:lnSpc>
                      </a:pPr>
                      <a:r>
                        <a:rPr b="0" lang="en-US" sz="1600" spc="-1" strike="noStrike">
                          <a:solidFill>
                            <a:srgbClr val="000000"/>
                          </a:solidFill>
                          <a:uFill>
                            <a:solidFill>
                              <a:srgbClr val="ffffff"/>
                            </a:solidFill>
                          </a:uFill>
                          <a:latin typeface="Century Gothic"/>
                        </a:rPr>
                        <a:t>2.64E-01</a:t>
                      </a:r>
                      <a:endParaRPr b="0" lang="en-US" sz="1600" spc="-1" strike="noStrike">
                        <a:solidFill>
                          <a:srgbClr val="000000"/>
                        </a:solidFill>
                        <a:uFill>
                          <a:solidFill>
                            <a:srgbClr val="ffffff"/>
                          </a:solidFill>
                        </a:uFill>
                        <a:latin typeface="Arial"/>
                      </a:endParaRPr>
                    </a:p>
                  </a:txBody>
                  <a:tcPr marL="29520" marR="29520">
                    <a:lnL w="12240">
                      <a:solidFill>
                        <a:srgbClr val="ffffff"/>
                      </a:solidFill>
                    </a:lnL>
                    <a:lnR w="12240">
                      <a:solidFill>
                        <a:srgbClr val="ffffff"/>
                      </a:solidFill>
                    </a:lnR>
                    <a:lnT w="12240">
                      <a:solidFill>
                        <a:srgbClr val="ffffff"/>
                      </a:solidFill>
                    </a:lnT>
                    <a:lnB w="12240">
                      <a:solidFill>
                        <a:srgbClr val="ffffff"/>
                      </a:solidFill>
                    </a:lnB>
                    <a:solidFill>
                      <a:srgbClr val="e3cccc"/>
                    </a:solidFill>
                  </a:tcPr>
                </a:tc>
                <a:tc>
                  <a:txBody>
                    <a:bodyPr lIns="29520" rIns="29520" tIns="0" bIns="0" anchor="ctr"/>
                    <a:p>
                      <a:pPr algn="r">
                        <a:lnSpc>
                          <a:spcPts val="776"/>
                        </a:lnSpc>
                      </a:pPr>
                      <a:r>
                        <a:rPr b="0" lang="en-US" sz="1600" spc="-1" strike="noStrike">
                          <a:solidFill>
                            <a:srgbClr val="000000"/>
                          </a:solidFill>
                          <a:uFill>
                            <a:solidFill>
                              <a:srgbClr val="ffffff"/>
                            </a:solidFill>
                          </a:uFill>
                          <a:latin typeface="Century Gothic"/>
                        </a:rPr>
                        <a:t>-13.043</a:t>
                      </a:r>
                      <a:endParaRPr b="0" lang="en-US" sz="1600" spc="-1" strike="noStrike">
                        <a:solidFill>
                          <a:srgbClr val="000000"/>
                        </a:solidFill>
                        <a:uFill>
                          <a:solidFill>
                            <a:srgbClr val="ffffff"/>
                          </a:solidFill>
                        </a:uFill>
                        <a:latin typeface="Arial"/>
                      </a:endParaRPr>
                    </a:p>
                  </a:txBody>
                  <a:tcPr marL="29520" marR="29520">
                    <a:lnL w="12240">
                      <a:solidFill>
                        <a:srgbClr val="ffffff"/>
                      </a:solidFill>
                    </a:lnL>
                    <a:lnR w="12240">
                      <a:solidFill>
                        <a:srgbClr val="ffffff"/>
                      </a:solidFill>
                    </a:lnR>
                    <a:lnT w="12240">
                      <a:solidFill>
                        <a:srgbClr val="ffffff"/>
                      </a:solidFill>
                    </a:lnT>
                    <a:lnB w="12240">
                      <a:solidFill>
                        <a:srgbClr val="ffffff"/>
                      </a:solidFill>
                    </a:lnB>
                    <a:solidFill>
                      <a:srgbClr val="e3cccc"/>
                    </a:solidFill>
                  </a:tcPr>
                </a:tc>
                <a:tc>
                  <a:txBody>
                    <a:bodyPr lIns="29520" rIns="29520" tIns="0" bIns="0" anchor="ctr"/>
                    <a:p>
                      <a:pPr>
                        <a:lnSpc>
                          <a:spcPts val="776"/>
                        </a:lnSpc>
                      </a:pPr>
                      <a:r>
                        <a:rPr b="0" lang="en-US" sz="1600" spc="-1" strike="noStrike">
                          <a:solidFill>
                            <a:srgbClr val="000000"/>
                          </a:solidFill>
                          <a:uFill>
                            <a:solidFill>
                              <a:srgbClr val="ffffff"/>
                            </a:solidFill>
                          </a:uFill>
                          <a:latin typeface="Century Gothic"/>
                        </a:rPr>
                        <a:t>&lt;2e-16</a:t>
                      </a:r>
                      <a:endParaRPr b="0" lang="en-US" sz="1600" spc="-1" strike="noStrike">
                        <a:solidFill>
                          <a:srgbClr val="000000"/>
                        </a:solidFill>
                        <a:uFill>
                          <a:solidFill>
                            <a:srgbClr val="ffffff"/>
                          </a:solidFill>
                        </a:uFill>
                        <a:latin typeface="Arial"/>
                      </a:endParaRPr>
                    </a:p>
                  </a:txBody>
                  <a:tcPr marL="29520" marR="29520">
                    <a:lnL w="12240">
                      <a:solidFill>
                        <a:srgbClr val="ffffff"/>
                      </a:solidFill>
                    </a:lnL>
                    <a:lnR w="12240">
                      <a:solidFill>
                        <a:srgbClr val="ffffff"/>
                      </a:solidFill>
                    </a:lnR>
                    <a:lnT w="12240">
                      <a:solidFill>
                        <a:srgbClr val="ffffff"/>
                      </a:solidFill>
                    </a:lnT>
                    <a:lnB w="12240">
                      <a:solidFill>
                        <a:srgbClr val="ffffff"/>
                      </a:solidFill>
                    </a:lnB>
                    <a:solidFill>
                      <a:srgbClr val="e3cccc"/>
                    </a:solidFill>
                  </a:tcPr>
                </a:tc>
                <a:tc>
                  <a:txBody>
                    <a:bodyPr lIns="29520" rIns="29520" tIns="0" bIns="0" anchor="ctr"/>
                    <a:p>
                      <a:pPr>
                        <a:lnSpc>
                          <a:spcPts val="776"/>
                        </a:lnSpc>
                      </a:pPr>
                      <a:r>
                        <a:rPr b="0" lang="en-US" sz="1600" spc="-1" strike="noStrike">
                          <a:solidFill>
                            <a:srgbClr val="000000"/>
                          </a:solidFill>
                          <a:uFill>
                            <a:solidFill>
                              <a:srgbClr val="ffffff"/>
                            </a:solidFill>
                          </a:uFill>
                          <a:latin typeface="Century Gothic"/>
                        </a:rPr>
                        <a:t>***</a:t>
                      </a:r>
                      <a:endParaRPr b="0" lang="en-US" sz="1600" spc="-1" strike="noStrike">
                        <a:solidFill>
                          <a:srgbClr val="000000"/>
                        </a:solidFill>
                        <a:uFill>
                          <a:solidFill>
                            <a:srgbClr val="ffffff"/>
                          </a:solidFill>
                        </a:uFill>
                        <a:latin typeface="Arial"/>
                      </a:endParaRPr>
                    </a:p>
                  </a:txBody>
                  <a:tcPr marL="29520" marR="29520">
                    <a:lnL w="12240">
                      <a:solidFill>
                        <a:srgbClr val="ffffff"/>
                      </a:solidFill>
                    </a:lnL>
                    <a:lnR w="12240">
                      <a:solidFill>
                        <a:srgbClr val="ffffff"/>
                      </a:solidFill>
                    </a:lnR>
                    <a:lnT w="12240">
                      <a:solidFill>
                        <a:srgbClr val="ffffff"/>
                      </a:solidFill>
                    </a:lnT>
                    <a:lnB w="12240">
                      <a:solidFill>
                        <a:srgbClr val="ffffff"/>
                      </a:solidFill>
                    </a:lnB>
                    <a:solidFill>
                      <a:srgbClr val="e3cccc"/>
                    </a:solidFill>
                  </a:tcPr>
                </a:tc>
              </a:tr>
              <a:tr h="298080">
                <a:tc>
                  <a:txBody>
                    <a:bodyPr lIns="29520" rIns="29520" tIns="0" bIns="0" anchor="ctr"/>
                    <a:p>
                      <a:pPr>
                        <a:lnSpc>
                          <a:spcPts val="776"/>
                        </a:lnSpc>
                      </a:pPr>
                      <a:r>
                        <a:rPr b="1" lang="en-US" sz="1600" spc="-1" strike="noStrike">
                          <a:solidFill>
                            <a:srgbClr val="ffffff"/>
                          </a:solidFill>
                          <a:uFill>
                            <a:solidFill>
                              <a:srgbClr val="ffffff"/>
                            </a:solidFill>
                          </a:uFill>
                          <a:latin typeface="Century Gothic"/>
                        </a:rPr>
                        <a:t>借款金额</a:t>
                      </a:r>
                      <a:endParaRPr b="0" lang="en-US" sz="1600" spc="-1" strike="noStrike">
                        <a:solidFill>
                          <a:srgbClr val="000000"/>
                        </a:solidFill>
                        <a:uFill>
                          <a:solidFill>
                            <a:srgbClr val="ffffff"/>
                          </a:solidFill>
                        </a:uFill>
                        <a:latin typeface="Arial"/>
                      </a:endParaRPr>
                    </a:p>
                  </a:txBody>
                  <a:tcPr marL="29520" marR="29520">
                    <a:lnL w="12240">
                      <a:solidFill>
                        <a:srgbClr val="ffffff"/>
                      </a:solidFill>
                    </a:lnL>
                    <a:lnR w="12240">
                      <a:solidFill>
                        <a:srgbClr val="ffffff"/>
                      </a:solidFill>
                    </a:lnR>
                    <a:lnT w="12240">
                      <a:solidFill>
                        <a:srgbClr val="ffffff"/>
                      </a:solidFill>
                    </a:lnT>
                    <a:lnB w="12240">
                      <a:solidFill>
                        <a:srgbClr val="ffffff"/>
                      </a:solidFill>
                    </a:lnB>
                    <a:solidFill>
                      <a:srgbClr val="b01513"/>
                    </a:solidFill>
                  </a:tcPr>
                </a:tc>
                <a:tc>
                  <a:txBody>
                    <a:bodyPr lIns="29520" rIns="29520" tIns="0" bIns="0" anchor="ctr"/>
                    <a:p>
                      <a:pPr algn="r">
                        <a:lnSpc>
                          <a:spcPts val="776"/>
                        </a:lnSpc>
                      </a:pPr>
                      <a:r>
                        <a:rPr b="0" lang="en-US" sz="1600" spc="-1" strike="noStrike">
                          <a:solidFill>
                            <a:srgbClr val="000000"/>
                          </a:solidFill>
                          <a:uFill>
                            <a:solidFill>
                              <a:srgbClr val="ffffff"/>
                            </a:solidFill>
                          </a:uFill>
                          <a:latin typeface="Century Gothic"/>
                        </a:rPr>
                        <a:t>-2.15E-05</a:t>
                      </a:r>
                      <a:endParaRPr b="0" lang="en-US" sz="1600" spc="-1" strike="noStrike">
                        <a:solidFill>
                          <a:srgbClr val="000000"/>
                        </a:solidFill>
                        <a:uFill>
                          <a:solidFill>
                            <a:srgbClr val="ffffff"/>
                          </a:solidFill>
                        </a:uFill>
                        <a:latin typeface="Arial"/>
                      </a:endParaRPr>
                    </a:p>
                  </a:txBody>
                  <a:tcPr marL="29520" marR="29520">
                    <a:lnL w="12240">
                      <a:solidFill>
                        <a:srgbClr val="ffffff"/>
                      </a:solidFill>
                    </a:lnL>
                    <a:lnR w="12240">
                      <a:solidFill>
                        <a:srgbClr val="ffffff"/>
                      </a:solidFill>
                    </a:lnR>
                    <a:lnT w="12240">
                      <a:solidFill>
                        <a:srgbClr val="ffffff"/>
                      </a:solidFill>
                    </a:lnT>
                    <a:lnB w="12240">
                      <a:solidFill>
                        <a:srgbClr val="ffffff"/>
                      </a:solidFill>
                    </a:lnB>
                    <a:solidFill>
                      <a:srgbClr val="f1e7e7"/>
                    </a:solidFill>
                  </a:tcPr>
                </a:tc>
                <a:tc>
                  <a:txBody>
                    <a:bodyPr lIns="29520" rIns="29520" tIns="0" bIns="0" anchor="ctr"/>
                    <a:p>
                      <a:pPr algn="r">
                        <a:lnSpc>
                          <a:spcPts val="776"/>
                        </a:lnSpc>
                      </a:pPr>
                      <a:r>
                        <a:rPr b="0" lang="en-US" sz="1600" spc="-1" strike="noStrike">
                          <a:solidFill>
                            <a:srgbClr val="000000"/>
                          </a:solidFill>
                          <a:uFill>
                            <a:solidFill>
                              <a:srgbClr val="ffffff"/>
                            </a:solidFill>
                          </a:uFill>
                          <a:latin typeface="Century Gothic"/>
                        </a:rPr>
                        <a:t>1.76E-06</a:t>
                      </a:r>
                      <a:endParaRPr b="0" lang="en-US" sz="1600" spc="-1" strike="noStrike">
                        <a:solidFill>
                          <a:srgbClr val="000000"/>
                        </a:solidFill>
                        <a:uFill>
                          <a:solidFill>
                            <a:srgbClr val="ffffff"/>
                          </a:solidFill>
                        </a:uFill>
                        <a:latin typeface="Arial"/>
                      </a:endParaRPr>
                    </a:p>
                  </a:txBody>
                  <a:tcPr marL="29520" marR="29520">
                    <a:lnL w="12240">
                      <a:solidFill>
                        <a:srgbClr val="ffffff"/>
                      </a:solidFill>
                    </a:lnL>
                    <a:lnR w="12240">
                      <a:solidFill>
                        <a:srgbClr val="ffffff"/>
                      </a:solidFill>
                    </a:lnR>
                    <a:lnT w="12240">
                      <a:solidFill>
                        <a:srgbClr val="ffffff"/>
                      </a:solidFill>
                    </a:lnT>
                    <a:lnB w="12240">
                      <a:solidFill>
                        <a:srgbClr val="ffffff"/>
                      </a:solidFill>
                    </a:lnB>
                    <a:solidFill>
                      <a:srgbClr val="f1e7e7"/>
                    </a:solidFill>
                  </a:tcPr>
                </a:tc>
                <a:tc>
                  <a:txBody>
                    <a:bodyPr lIns="29520" rIns="29520" tIns="0" bIns="0" anchor="ctr"/>
                    <a:p>
                      <a:pPr algn="r">
                        <a:lnSpc>
                          <a:spcPts val="776"/>
                        </a:lnSpc>
                      </a:pPr>
                      <a:r>
                        <a:rPr b="0" lang="en-US" sz="1600" spc="-1" strike="noStrike">
                          <a:solidFill>
                            <a:srgbClr val="000000"/>
                          </a:solidFill>
                          <a:uFill>
                            <a:solidFill>
                              <a:srgbClr val="ffffff"/>
                            </a:solidFill>
                          </a:uFill>
                          <a:latin typeface="Century Gothic"/>
                        </a:rPr>
                        <a:t>-12.242</a:t>
                      </a:r>
                      <a:endParaRPr b="0" lang="en-US" sz="1600" spc="-1" strike="noStrike">
                        <a:solidFill>
                          <a:srgbClr val="000000"/>
                        </a:solidFill>
                        <a:uFill>
                          <a:solidFill>
                            <a:srgbClr val="ffffff"/>
                          </a:solidFill>
                        </a:uFill>
                        <a:latin typeface="Arial"/>
                      </a:endParaRPr>
                    </a:p>
                  </a:txBody>
                  <a:tcPr marL="29520" marR="29520">
                    <a:lnL w="12240">
                      <a:solidFill>
                        <a:srgbClr val="ffffff"/>
                      </a:solidFill>
                    </a:lnL>
                    <a:lnR w="12240">
                      <a:solidFill>
                        <a:srgbClr val="ffffff"/>
                      </a:solidFill>
                    </a:lnR>
                    <a:lnT w="12240">
                      <a:solidFill>
                        <a:srgbClr val="ffffff"/>
                      </a:solidFill>
                    </a:lnT>
                    <a:lnB w="12240">
                      <a:solidFill>
                        <a:srgbClr val="ffffff"/>
                      </a:solidFill>
                    </a:lnB>
                    <a:solidFill>
                      <a:srgbClr val="f1e7e7"/>
                    </a:solidFill>
                  </a:tcPr>
                </a:tc>
                <a:tc>
                  <a:txBody>
                    <a:bodyPr lIns="29520" rIns="29520" tIns="0" bIns="0" anchor="ctr"/>
                    <a:p>
                      <a:pPr>
                        <a:lnSpc>
                          <a:spcPts val="776"/>
                        </a:lnSpc>
                      </a:pPr>
                      <a:r>
                        <a:rPr b="0" lang="en-US" sz="1600" spc="-1" strike="noStrike">
                          <a:solidFill>
                            <a:srgbClr val="000000"/>
                          </a:solidFill>
                          <a:uFill>
                            <a:solidFill>
                              <a:srgbClr val="ffffff"/>
                            </a:solidFill>
                          </a:uFill>
                          <a:latin typeface="Century Gothic"/>
                        </a:rPr>
                        <a:t>&lt;2e-16</a:t>
                      </a:r>
                      <a:endParaRPr b="0" lang="en-US" sz="1600" spc="-1" strike="noStrike">
                        <a:solidFill>
                          <a:srgbClr val="000000"/>
                        </a:solidFill>
                        <a:uFill>
                          <a:solidFill>
                            <a:srgbClr val="ffffff"/>
                          </a:solidFill>
                        </a:uFill>
                        <a:latin typeface="Arial"/>
                      </a:endParaRPr>
                    </a:p>
                  </a:txBody>
                  <a:tcPr marL="29520" marR="29520">
                    <a:lnL w="12240">
                      <a:solidFill>
                        <a:srgbClr val="ffffff"/>
                      </a:solidFill>
                    </a:lnL>
                    <a:lnR w="12240">
                      <a:solidFill>
                        <a:srgbClr val="ffffff"/>
                      </a:solidFill>
                    </a:lnR>
                    <a:lnT w="12240">
                      <a:solidFill>
                        <a:srgbClr val="ffffff"/>
                      </a:solidFill>
                    </a:lnT>
                    <a:lnB w="12240">
                      <a:solidFill>
                        <a:srgbClr val="ffffff"/>
                      </a:solidFill>
                    </a:lnB>
                    <a:solidFill>
                      <a:srgbClr val="f1e7e7"/>
                    </a:solidFill>
                  </a:tcPr>
                </a:tc>
                <a:tc>
                  <a:txBody>
                    <a:bodyPr lIns="29520" rIns="29520" tIns="0" bIns="0" anchor="ctr"/>
                    <a:p>
                      <a:pPr>
                        <a:lnSpc>
                          <a:spcPts val="776"/>
                        </a:lnSpc>
                      </a:pPr>
                      <a:r>
                        <a:rPr b="0" lang="en-US" sz="1600" spc="-1" strike="noStrike">
                          <a:solidFill>
                            <a:srgbClr val="000000"/>
                          </a:solidFill>
                          <a:uFill>
                            <a:solidFill>
                              <a:srgbClr val="ffffff"/>
                            </a:solidFill>
                          </a:uFill>
                          <a:latin typeface="Century Gothic"/>
                        </a:rPr>
                        <a:t>***</a:t>
                      </a:r>
                      <a:endParaRPr b="0" lang="en-US" sz="1600" spc="-1" strike="noStrike">
                        <a:solidFill>
                          <a:srgbClr val="000000"/>
                        </a:solidFill>
                        <a:uFill>
                          <a:solidFill>
                            <a:srgbClr val="ffffff"/>
                          </a:solidFill>
                        </a:uFill>
                        <a:latin typeface="Arial"/>
                      </a:endParaRPr>
                    </a:p>
                  </a:txBody>
                  <a:tcPr marL="29520" marR="29520">
                    <a:lnL w="12240">
                      <a:solidFill>
                        <a:srgbClr val="ffffff"/>
                      </a:solidFill>
                    </a:lnL>
                    <a:lnR w="12240">
                      <a:solidFill>
                        <a:srgbClr val="ffffff"/>
                      </a:solidFill>
                    </a:lnR>
                    <a:lnT w="12240">
                      <a:solidFill>
                        <a:srgbClr val="ffffff"/>
                      </a:solidFill>
                    </a:lnT>
                    <a:lnB w="12240">
                      <a:solidFill>
                        <a:srgbClr val="ffffff"/>
                      </a:solidFill>
                    </a:lnB>
                    <a:solidFill>
                      <a:srgbClr val="f1e7e7"/>
                    </a:solidFill>
                  </a:tcPr>
                </a:tc>
              </a:tr>
              <a:tr h="298080">
                <a:tc>
                  <a:txBody>
                    <a:bodyPr lIns="29520" rIns="29520" tIns="0" bIns="0" anchor="ctr"/>
                    <a:p>
                      <a:pPr>
                        <a:lnSpc>
                          <a:spcPts val="776"/>
                        </a:lnSpc>
                      </a:pPr>
                      <a:r>
                        <a:rPr b="1" lang="en-US" sz="1600" spc="-1" strike="noStrike">
                          <a:solidFill>
                            <a:srgbClr val="ffffff"/>
                          </a:solidFill>
                          <a:uFill>
                            <a:solidFill>
                              <a:srgbClr val="ffffff"/>
                            </a:solidFill>
                          </a:uFill>
                          <a:latin typeface="Century Gothic"/>
                        </a:rPr>
                        <a:t>借款利率</a:t>
                      </a:r>
                      <a:endParaRPr b="0" lang="en-US" sz="1600" spc="-1" strike="noStrike">
                        <a:solidFill>
                          <a:srgbClr val="000000"/>
                        </a:solidFill>
                        <a:uFill>
                          <a:solidFill>
                            <a:srgbClr val="ffffff"/>
                          </a:solidFill>
                        </a:uFill>
                        <a:latin typeface="Arial"/>
                      </a:endParaRPr>
                    </a:p>
                  </a:txBody>
                  <a:tcPr marL="29520" marR="29520">
                    <a:lnL w="12240">
                      <a:solidFill>
                        <a:srgbClr val="ffffff"/>
                      </a:solidFill>
                    </a:lnL>
                    <a:lnR w="12240">
                      <a:solidFill>
                        <a:srgbClr val="ffffff"/>
                      </a:solidFill>
                    </a:lnR>
                    <a:lnT w="12240">
                      <a:solidFill>
                        <a:srgbClr val="ffffff"/>
                      </a:solidFill>
                    </a:lnT>
                    <a:lnB w="12240">
                      <a:solidFill>
                        <a:srgbClr val="ffffff"/>
                      </a:solidFill>
                    </a:lnB>
                    <a:solidFill>
                      <a:srgbClr val="b01513"/>
                    </a:solidFill>
                  </a:tcPr>
                </a:tc>
                <a:tc>
                  <a:txBody>
                    <a:bodyPr lIns="29520" rIns="29520" tIns="0" bIns="0" anchor="ctr"/>
                    <a:p>
                      <a:pPr algn="r">
                        <a:lnSpc>
                          <a:spcPts val="776"/>
                        </a:lnSpc>
                      </a:pPr>
                      <a:r>
                        <a:rPr b="0" lang="en-US" sz="1600" spc="-1" strike="noStrike">
                          <a:solidFill>
                            <a:srgbClr val="000000"/>
                          </a:solidFill>
                          <a:uFill>
                            <a:solidFill>
                              <a:srgbClr val="ffffff"/>
                            </a:solidFill>
                          </a:uFill>
                          <a:latin typeface="Century Gothic"/>
                        </a:rPr>
                        <a:t>3.44E-02</a:t>
                      </a:r>
                      <a:endParaRPr b="0" lang="en-US" sz="1600" spc="-1" strike="noStrike">
                        <a:solidFill>
                          <a:srgbClr val="000000"/>
                        </a:solidFill>
                        <a:uFill>
                          <a:solidFill>
                            <a:srgbClr val="ffffff"/>
                          </a:solidFill>
                        </a:uFill>
                        <a:latin typeface="Arial"/>
                      </a:endParaRPr>
                    </a:p>
                  </a:txBody>
                  <a:tcPr marL="29520" marR="29520">
                    <a:lnL w="12240">
                      <a:solidFill>
                        <a:srgbClr val="ffffff"/>
                      </a:solidFill>
                    </a:lnL>
                    <a:lnR w="12240">
                      <a:solidFill>
                        <a:srgbClr val="ffffff"/>
                      </a:solidFill>
                    </a:lnR>
                    <a:lnT w="12240">
                      <a:solidFill>
                        <a:srgbClr val="ffffff"/>
                      </a:solidFill>
                    </a:lnT>
                    <a:lnB w="12240">
                      <a:solidFill>
                        <a:srgbClr val="ffffff"/>
                      </a:solidFill>
                    </a:lnB>
                    <a:solidFill>
                      <a:srgbClr val="e3cccc"/>
                    </a:solidFill>
                  </a:tcPr>
                </a:tc>
                <a:tc>
                  <a:txBody>
                    <a:bodyPr lIns="29520" rIns="29520" tIns="0" bIns="0" anchor="ctr"/>
                    <a:p>
                      <a:pPr algn="r">
                        <a:lnSpc>
                          <a:spcPts val="776"/>
                        </a:lnSpc>
                      </a:pPr>
                      <a:r>
                        <a:rPr b="0" lang="en-US" sz="1600" spc="-1" strike="noStrike">
                          <a:solidFill>
                            <a:srgbClr val="000000"/>
                          </a:solidFill>
                          <a:uFill>
                            <a:solidFill>
                              <a:srgbClr val="ffffff"/>
                            </a:solidFill>
                          </a:uFill>
                          <a:latin typeface="Century Gothic"/>
                        </a:rPr>
                        <a:t>9.38E-03</a:t>
                      </a:r>
                      <a:endParaRPr b="0" lang="en-US" sz="1600" spc="-1" strike="noStrike">
                        <a:solidFill>
                          <a:srgbClr val="000000"/>
                        </a:solidFill>
                        <a:uFill>
                          <a:solidFill>
                            <a:srgbClr val="ffffff"/>
                          </a:solidFill>
                        </a:uFill>
                        <a:latin typeface="Arial"/>
                      </a:endParaRPr>
                    </a:p>
                  </a:txBody>
                  <a:tcPr marL="29520" marR="29520">
                    <a:lnL w="12240">
                      <a:solidFill>
                        <a:srgbClr val="ffffff"/>
                      </a:solidFill>
                    </a:lnL>
                    <a:lnR w="12240">
                      <a:solidFill>
                        <a:srgbClr val="ffffff"/>
                      </a:solidFill>
                    </a:lnR>
                    <a:lnT w="12240">
                      <a:solidFill>
                        <a:srgbClr val="ffffff"/>
                      </a:solidFill>
                    </a:lnT>
                    <a:lnB w="12240">
                      <a:solidFill>
                        <a:srgbClr val="ffffff"/>
                      </a:solidFill>
                    </a:lnB>
                    <a:solidFill>
                      <a:srgbClr val="e3cccc"/>
                    </a:solidFill>
                  </a:tcPr>
                </a:tc>
                <a:tc>
                  <a:txBody>
                    <a:bodyPr lIns="29520" rIns="29520" tIns="0" bIns="0" anchor="ctr"/>
                    <a:p>
                      <a:pPr algn="r">
                        <a:lnSpc>
                          <a:spcPts val="776"/>
                        </a:lnSpc>
                      </a:pPr>
                      <a:r>
                        <a:rPr b="0" lang="en-US" sz="1600" spc="-1" strike="noStrike">
                          <a:solidFill>
                            <a:srgbClr val="000000"/>
                          </a:solidFill>
                          <a:uFill>
                            <a:solidFill>
                              <a:srgbClr val="ffffff"/>
                            </a:solidFill>
                          </a:uFill>
                          <a:latin typeface="Century Gothic"/>
                        </a:rPr>
                        <a:t>3.665</a:t>
                      </a:r>
                      <a:endParaRPr b="0" lang="en-US" sz="1600" spc="-1" strike="noStrike">
                        <a:solidFill>
                          <a:srgbClr val="000000"/>
                        </a:solidFill>
                        <a:uFill>
                          <a:solidFill>
                            <a:srgbClr val="ffffff"/>
                          </a:solidFill>
                        </a:uFill>
                        <a:latin typeface="Arial"/>
                      </a:endParaRPr>
                    </a:p>
                  </a:txBody>
                  <a:tcPr marL="29520" marR="29520">
                    <a:lnL w="12240">
                      <a:solidFill>
                        <a:srgbClr val="ffffff"/>
                      </a:solidFill>
                    </a:lnL>
                    <a:lnR w="12240">
                      <a:solidFill>
                        <a:srgbClr val="ffffff"/>
                      </a:solidFill>
                    </a:lnR>
                    <a:lnT w="12240">
                      <a:solidFill>
                        <a:srgbClr val="ffffff"/>
                      </a:solidFill>
                    </a:lnT>
                    <a:lnB w="12240">
                      <a:solidFill>
                        <a:srgbClr val="ffffff"/>
                      </a:solidFill>
                    </a:lnB>
                    <a:solidFill>
                      <a:srgbClr val="e3cccc"/>
                    </a:solidFill>
                  </a:tcPr>
                </a:tc>
                <a:tc>
                  <a:txBody>
                    <a:bodyPr lIns="29520" rIns="29520" tIns="0" bIns="0" anchor="ctr"/>
                    <a:p>
                      <a:pPr algn="r">
                        <a:lnSpc>
                          <a:spcPts val="776"/>
                        </a:lnSpc>
                      </a:pPr>
                      <a:r>
                        <a:rPr b="0" lang="en-US" sz="1600" spc="-1" strike="noStrike">
                          <a:solidFill>
                            <a:srgbClr val="000000"/>
                          </a:solidFill>
                          <a:uFill>
                            <a:solidFill>
                              <a:srgbClr val="ffffff"/>
                            </a:solidFill>
                          </a:uFill>
                          <a:latin typeface="Century Gothic"/>
                        </a:rPr>
                        <a:t>0.000247</a:t>
                      </a:r>
                      <a:endParaRPr b="0" lang="en-US" sz="1600" spc="-1" strike="noStrike">
                        <a:solidFill>
                          <a:srgbClr val="000000"/>
                        </a:solidFill>
                        <a:uFill>
                          <a:solidFill>
                            <a:srgbClr val="ffffff"/>
                          </a:solidFill>
                        </a:uFill>
                        <a:latin typeface="Arial"/>
                      </a:endParaRPr>
                    </a:p>
                  </a:txBody>
                  <a:tcPr marL="29520" marR="29520">
                    <a:lnL w="12240">
                      <a:solidFill>
                        <a:srgbClr val="ffffff"/>
                      </a:solidFill>
                    </a:lnL>
                    <a:lnR w="12240">
                      <a:solidFill>
                        <a:srgbClr val="ffffff"/>
                      </a:solidFill>
                    </a:lnR>
                    <a:lnT w="12240">
                      <a:solidFill>
                        <a:srgbClr val="ffffff"/>
                      </a:solidFill>
                    </a:lnT>
                    <a:lnB w="12240">
                      <a:solidFill>
                        <a:srgbClr val="ffffff"/>
                      </a:solidFill>
                    </a:lnB>
                    <a:solidFill>
                      <a:srgbClr val="e3cccc"/>
                    </a:solidFill>
                  </a:tcPr>
                </a:tc>
                <a:tc>
                  <a:txBody>
                    <a:bodyPr lIns="29520" rIns="29520" tIns="0" bIns="0" anchor="ctr"/>
                    <a:p>
                      <a:pPr>
                        <a:lnSpc>
                          <a:spcPts val="776"/>
                        </a:lnSpc>
                      </a:pPr>
                      <a:r>
                        <a:rPr b="0" lang="en-US" sz="1600" spc="-1" strike="noStrike">
                          <a:solidFill>
                            <a:srgbClr val="000000"/>
                          </a:solidFill>
                          <a:uFill>
                            <a:solidFill>
                              <a:srgbClr val="ffffff"/>
                            </a:solidFill>
                          </a:uFill>
                          <a:latin typeface="Century Gothic"/>
                        </a:rPr>
                        <a:t>***</a:t>
                      </a:r>
                      <a:endParaRPr b="0" lang="en-US" sz="1600" spc="-1" strike="noStrike">
                        <a:solidFill>
                          <a:srgbClr val="000000"/>
                        </a:solidFill>
                        <a:uFill>
                          <a:solidFill>
                            <a:srgbClr val="ffffff"/>
                          </a:solidFill>
                        </a:uFill>
                        <a:latin typeface="Arial"/>
                      </a:endParaRPr>
                    </a:p>
                  </a:txBody>
                  <a:tcPr marL="29520" marR="29520">
                    <a:lnL w="12240">
                      <a:solidFill>
                        <a:srgbClr val="ffffff"/>
                      </a:solidFill>
                    </a:lnL>
                    <a:lnR w="12240">
                      <a:solidFill>
                        <a:srgbClr val="ffffff"/>
                      </a:solidFill>
                    </a:lnR>
                    <a:lnT w="12240">
                      <a:solidFill>
                        <a:srgbClr val="ffffff"/>
                      </a:solidFill>
                    </a:lnT>
                    <a:lnB w="12240">
                      <a:solidFill>
                        <a:srgbClr val="ffffff"/>
                      </a:solidFill>
                    </a:lnB>
                    <a:solidFill>
                      <a:srgbClr val="e3cccc"/>
                    </a:solidFill>
                  </a:tcPr>
                </a:tc>
              </a:tr>
              <a:tr h="298080">
                <a:tc>
                  <a:txBody>
                    <a:bodyPr lIns="29520" rIns="29520" tIns="0" bIns="0" anchor="ctr"/>
                    <a:p>
                      <a:pPr>
                        <a:lnSpc>
                          <a:spcPts val="776"/>
                        </a:lnSpc>
                      </a:pPr>
                      <a:r>
                        <a:rPr b="1" lang="en-US" sz="1600" spc="-1" strike="noStrike">
                          <a:solidFill>
                            <a:srgbClr val="ffffff"/>
                          </a:solidFill>
                          <a:uFill>
                            <a:solidFill>
                              <a:srgbClr val="ffffff"/>
                            </a:solidFill>
                          </a:uFill>
                          <a:latin typeface="Century Gothic"/>
                        </a:rPr>
                        <a:t>还款期限</a:t>
                      </a:r>
                      <a:endParaRPr b="0" lang="en-US" sz="1600" spc="-1" strike="noStrike">
                        <a:solidFill>
                          <a:srgbClr val="000000"/>
                        </a:solidFill>
                        <a:uFill>
                          <a:solidFill>
                            <a:srgbClr val="ffffff"/>
                          </a:solidFill>
                        </a:uFill>
                        <a:latin typeface="Arial"/>
                      </a:endParaRPr>
                    </a:p>
                  </a:txBody>
                  <a:tcPr marL="29520" marR="29520">
                    <a:lnL w="12240">
                      <a:solidFill>
                        <a:srgbClr val="ffffff"/>
                      </a:solidFill>
                    </a:lnL>
                    <a:lnR w="12240">
                      <a:solidFill>
                        <a:srgbClr val="ffffff"/>
                      </a:solidFill>
                    </a:lnR>
                    <a:lnT w="12240">
                      <a:solidFill>
                        <a:srgbClr val="ffffff"/>
                      </a:solidFill>
                    </a:lnT>
                    <a:lnB w="12240">
                      <a:solidFill>
                        <a:srgbClr val="ffffff"/>
                      </a:solidFill>
                    </a:lnB>
                    <a:solidFill>
                      <a:srgbClr val="b01513"/>
                    </a:solidFill>
                  </a:tcPr>
                </a:tc>
                <a:tc>
                  <a:txBody>
                    <a:bodyPr lIns="29520" rIns="29520" tIns="0" bIns="0" anchor="ctr"/>
                    <a:p>
                      <a:pPr algn="r">
                        <a:lnSpc>
                          <a:spcPts val="776"/>
                        </a:lnSpc>
                      </a:pPr>
                      <a:r>
                        <a:rPr b="0" lang="en-US" sz="1600" spc="-1" strike="noStrike">
                          <a:solidFill>
                            <a:srgbClr val="000000"/>
                          </a:solidFill>
                          <a:uFill>
                            <a:solidFill>
                              <a:srgbClr val="ffffff"/>
                            </a:solidFill>
                          </a:uFill>
                          <a:latin typeface="Century Gothic"/>
                        </a:rPr>
                        <a:t>-1.14E-02</a:t>
                      </a:r>
                      <a:endParaRPr b="0" lang="en-US" sz="1600" spc="-1" strike="noStrike">
                        <a:solidFill>
                          <a:srgbClr val="000000"/>
                        </a:solidFill>
                        <a:uFill>
                          <a:solidFill>
                            <a:srgbClr val="ffffff"/>
                          </a:solidFill>
                        </a:uFill>
                        <a:latin typeface="Arial"/>
                      </a:endParaRPr>
                    </a:p>
                  </a:txBody>
                  <a:tcPr marL="29520" marR="29520">
                    <a:lnL w="12240">
                      <a:solidFill>
                        <a:srgbClr val="ffffff"/>
                      </a:solidFill>
                    </a:lnL>
                    <a:lnR w="12240">
                      <a:solidFill>
                        <a:srgbClr val="ffffff"/>
                      </a:solidFill>
                    </a:lnR>
                    <a:lnT w="12240">
                      <a:solidFill>
                        <a:srgbClr val="ffffff"/>
                      </a:solidFill>
                    </a:lnT>
                    <a:lnB w="12240">
                      <a:solidFill>
                        <a:srgbClr val="ffffff"/>
                      </a:solidFill>
                    </a:lnB>
                    <a:solidFill>
                      <a:srgbClr val="f1e7e7"/>
                    </a:solidFill>
                  </a:tcPr>
                </a:tc>
                <a:tc>
                  <a:txBody>
                    <a:bodyPr lIns="29520" rIns="29520" tIns="0" bIns="0" anchor="ctr"/>
                    <a:p>
                      <a:pPr algn="r">
                        <a:lnSpc>
                          <a:spcPts val="776"/>
                        </a:lnSpc>
                      </a:pPr>
                      <a:r>
                        <a:rPr b="0" lang="en-US" sz="1600" spc="-1" strike="noStrike">
                          <a:solidFill>
                            <a:srgbClr val="000000"/>
                          </a:solidFill>
                          <a:uFill>
                            <a:solidFill>
                              <a:srgbClr val="ffffff"/>
                            </a:solidFill>
                          </a:uFill>
                          <a:latin typeface="Century Gothic"/>
                        </a:rPr>
                        <a:t>5.47E-03</a:t>
                      </a:r>
                      <a:endParaRPr b="0" lang="en-US" sz="1600" spc="-1" strike="noStrike">
                        <a:solidFill>
                          <a:srgbClr val="000000"/>
                        </a:solidFill>
                        <a:uFill>
                          <a:solidFill>
                            <a:srgbClr val="ffffff"/>
                          </a:solidFill>
                        </a:uFill>
                        <a:latin typeface="Arial"/>
                      </a:endParaRPr>
                    </a:p>
                  </a:txBody>
                  <a:tcPr marL="29520" marR="29520">
                    <a:lnL w="12240">
                      <a:solidFill>
                        <a:srgbClr val="ffffff"/>
                      </a:solidFill>
                    </a:lnL>
                    <a:lnR w="12240">
                      <a:solidFill>
                        <a:srgbClr val="ffffff"/>
                      </a:solidFill>
                    </a:lnR>
                    <a:lnT w="12240">
                      <a:solidFill>
                        <a:srgbClr val="ffffff"/>
                      </a:solidFill>
                    </a:lnT>
                    <a:lnB w="12240">
                      <a:solidFill>
                        <a:srgbClr val="ffffff"/>
                      </a:solidFill>
                    </a:lnB>
                    <a:solidFill>
                      <a:srgbClr val="f1e7e7"/>
                    </a:solidFill>
                  </a:tcPr>
                </a:tc>
                <a:tc>
                  <a:txBody>
                    <a:bodyPr lIns="29520" rIns="29520" tIns="0" bIns="0" anchor="ctr"/>
                    <a:p>
                      <a:pPr algn="r">
                        <a:lnSpc>
                          <a:spcPts val="776"/>
                        </a:lnSpc>
                      </a:pPr>
                      <a:r>
                        <a:rPr b="0" lang="en-US" sz="1600" spc="-1" strike="noStrike">
                          <a:solidFill>
                            <a:srgbClr val="000000"/>
                          </a:solidFill>
                          <a:uFill>
                            <a:solidFill>
                              <a:srgbClr val="ffffff"/>
                            </a:solidFill>
                          </a:uFill>
                          <a:latin typeface="Century Gothic"/>
                        </a:rPr>
                        <a:t>-2.073</a:t>
                      </a:r>
                      <a:endParaRPr b="0" lang="en-US" sz="1600" spc="-1" strike="noStrike">
                        <a:solidFill>
                          <a:srgbClr val="000000"/>
                        </a:solidFill>
                        <a:uFill>
                          <a:solidFill>
                            <a:srgbClr val="ffffff"/>
                          </a:solidFill>
                        </a:uFill>
                        <a:latin typeface="Arial"/>
                      </a:endParaRPr>
                    </a:p>
                  </a:txBody>
                  <a:tcPr marL="29520" marR="29520">
                    <a:lnL w="12240">
                      <a:solidFill>
                        <a:srgbClr val="ffffff"/>
                      </a:solidFill>
                    </a:lnL>
                    <a:lnR w="12240">
                      <a:solidFill>
                        <a:srgbClr val="ffffff"/>
                      </a:solidFill>
                    </a:lnR>
                    <a:lnT w="12240">
                      <a:solidFill>
                        <a:srgbClr val="ffffff"/>
                      </a:solidFill>
                    </a:lnT>
                    <a:lnB w="12240">
                      <a:solidFill>
                        <a:srgbClr val="ffffff"/>
                      </a:solidFill>
                    </a:lnB>
                    <a:solidFill>
                      <a:srgbClr val="f1e7e7"/>
                    </a:solidFill>
                  </a:tcPr>
                </a:tc>
                <a:tc>
                  <a:txBody>
                    <a:bodyPr lIns="29520" rIns="29520" tIns="0" bIns="0" anchor="ctr"/>
                    <a:p>
                      <a:pPr algn="r">
                        <a:lnSpc>
                          <a:spcPts val="776"/>
                        </a:lnSpc>
                      </a:pPr>
                      <a:r>
                        <a:rPr b="0" lang="en-US" sz="1600" spc="-1" strike="noStrike">
                          <a:solidFill>
                            <a:srgbClr val="000000"/>
                          </a:solidFill>
                          <a:uFill>
                            <a:solidFill>
                              <a:srgbClr val="ffffff"/>
                            </a:solidFill>
                          </a:uFill>
                          <a:latin typeface="Century Gothic"/>
                        </a:rPr>
                        <a:t>0.03818</a:t>
                      </a:r>
                      <a:endParaRPr b="0" lang="en-US" sz="1600" spc="-1" strike="noStrike">
                        <a:solidFill>
                          <a:srgbClr val="000000"/>
                        </a:solidFill>
                        <a:uFill>
                          <a:solidFill>
                            <a:srgbClr val="ffffff"/>
                          </a:solidFill>
                        </a:uFill>
                        <a:latin typeface="Arial"/>
                      </a:endParaRPr>
                    </a:p>
                  </a:txBody>
                  <a:tcPr marL="29520" marR="29520">
                    <a:lnL w="12240">
                      <a:solidFill>
                        <a:srgbClr val="ffffff"/>
                      </a:solidFill>
                    </a:lnL>
                    <a:lnR w="12240">
                      <a:solidFill>
                        <a:srgbClr val="ffffff"/>
                      </a:solidFill>
                    </a:lnR>
                    <a:lnT w="12240">
                      <a:solidFill>
                        <a:srgbClr val="ffffff"/>
                      </a:solidFill>
                    </a:lnT>
                    <a:lnB w="12240">
                      <a:solidFill>
                        <a:srgbClr val="ffffff"/>
                      </a:solidFill>
                    </a:lnB>
                    <a:solidFill>
                      <a:srgbClr val="f1e7e7"/>
                    </a:solidFill>
                  </a:tcPr>
                </a:tc>
                <a:tc>
                  <a:txBody>
                    <a:bodyPr lIns="29520" rIns="29520" tIns="0" bIns="0" anchor="ctr"/>
                    <a:p>
                      <a:pPr>
                        <a:lnSpc>
                          <a:spcPts val="776"/>
                        </a:lnSpc>
                      </a:pPr>
                      <a:r>
                        <a:rPr b="0" lang="en-US" sz="1600" spc="-1" strike="noStrike">
                          <a:solidFill>
                            <a:srgbClr val="000000"/>
                          </a:solidFill>
                          <a:uFill>
                            <a:solidFill>
                              <a:srgbClr val="ffffff"/>
                            </a:solidFill>
                          </a:uFill>
                          <a:latin typeface="Century Gothic"/>
                        </a:rPr>
                        <a:t>*</a:t>
                      </a:r>
                      <a:endParaRPr b="0" lang="en-US" sz="1600" spc="-1" strike="noStrike">
                        <a:solidFill>
                          <a:srgbClr val="000000"/>
                        </a:solidFill>
                        <a:uFill>
                          <a:solidFill>
                            <a:srgbClr val="ffffff"/>
                          </a:solidFill>
                        </a:uFill>
                        <a:latin typeface="Arial"/>
                      </a:endParaRPr>
                    </a:p>
                  </a:txBody>
                  <a:tcPr marL="29520" marR="29520">
                    <a:lnL w="12240">
                      <a:solidFill>
                        <a:srgbClr val="ffffff"/>
                      </a:solidFill>
                    </a:lnL>
                    <a:lnR w="12240">
                      <a:solidFill>
                        <a:srgbClr val="ffffff"/>
                      </a:solidFill>
                    </a:lnR>
                    <a:lnT w="12240">
                      <a:solidFill>
                        <a:srgbClr val="ffffff"/>
                      </a:solidFill>
                    </a:lnT>
                    <a:lnB w="12240">
                      <a:solidFill>
                        <a:srgbClr val="ffffff"/>
                      </a:solidFill>
                    </a:lnB>
                    <a:solidFill>
                      <a:srgbClr val="f1e7e7"/>
                    </a:solidFill>
                  </a:tcPr>
                </a:tc>
              </a:tr>
              <a:tr h="298080">
                <a:tc>
                  <a:txBody>
                    <a:bodyPr lIns="29520" rIns="29520" tIns="0" bIns="0" anchor="ctr"/>
                    <a:p>
                      <a:pPr>
                        <a:lnSpc>
                          <a:spcPts val="776"/>
                        </a:lnSpc>
                      </a:pPr>
                      <a:r>
                        <a:rPr b="1" lang="en-US" sz="1600" spc="-1" strike="noStrike">
                          <a:solidFill>
                            <a:srgbClr val="ffffff"/>
                          </a:solidFill>
                          <a:uFill>
                            <a:solidFill>
                              <a:srgbClr val="ffffff"/>
                            </a:solidFill>
                          </a:uFill>
                          <a:latin typeface="Century Gothic"/>
                        </a:rPr>
                        <a:t>aim.</a:t>
                      </a:r>
                      <a:r>
                        <a:rPr b="1" lang="en-US" sz="1600" spc="-1" strike="noStrike">
                          <a:solidFill>
                            <a:srgbClr val="ffffff"/>
                          </a:solidFill>
                          <a:uFill>
                            <a:solidFill>
                              <a:srgbClr val="ffffff"/>
                            </a:solidFill>
                          </a:uFill>
                          <a:latin typeface="Century Gothic"/>
                        </a:rPr>
                        <a:t>个人消费</a:t>
                      </a:r>
                      <a:endParaRPr b="0" lang="en-US" sz="1600" spc="-1" strike="noStrike">
                        <a:solidFill>
                          <a:srgbClr val="000000"/>
                        </a:solidFill>
                        <a:uFill>
                          <a:solidFill>
                            <a:srgbClr val="ffffff"/>
                          </a:solidFill>
                        </a:uFill>
                        <a:latin typeface="Arial"/>
                      </a:endParaRPr>
                    </a:p>
                  </a:txBody>
                  <a:tcPr marL="29520" marR="29520">
                    <a:lnL w="12240">
                      <a:solidFill>
                        <a:srgbClr val="ffffff"/>
                      </a:solidFill>
                    </a:lnL>
                    <a:lnR w="12240">
                      <a:solidFill>
                        <a:srgbClr val="ffffff"/>
                      </a:solidFill>
                    </a:lnR>
                    <a:lnT w="12240">
                      <a:solidFill>
                        <a:srgbClr val="ffffff"/>
                      </a:solidFill>
                    </a:lnT>
                    <a:lnB w="12240">
                      <a:solidFill>
                        <a:srgbClr val="ffffff"/>
                      </a:solidFill>
                    </a:lnB>
                    <a:solidFill>
                      <a:srgbClr val="b01513"/>
                    </a:solidFill>
                  </a:tcPr>
                </a:tc>
                <a:tc>
                  <a:txBody>
                    <a:bodyPr lIns="29520" rIns="29520" tIns="0" bIns="0" anchor="ctr"/>
                    <a:p>
                      <a:pPr algn="r">
                        <a:lnSpc>
                          <a:spcPts val="776"/>
                        </a:lnSpc>
                      </a:pPr>
                      <a:r>
                        <a:rPr b="0" lang="en-US" sz="1600" spc="-1" strike="noStrike">
                          <a:solidFill>
                            <a:srgbClr val="000000"/>
                          </a:solidFill>
                          <a:uFill>
                            <a:solidFill>
                              <a:srgbClr val="ffffff"/>
                            </a:solidFill>
                          </a:uFill>
                          <a:latin typeface="Century Gothic"/>
                        </a:rPr>
                        <a:t>-3.56E-01</a:t>
                      </a:r>
                      <a:endParaRPr b="0" lang="en-US" sz="1600" spc="-1" strike="noStrike">
                        <a:solidFill>
                          <a:srgbClr val="000000"/>
                        </a:solidFill>
                        <a:uFill>
                          <a:solidFill>
                            <a:srgbClr val="ffffff"/>
                          </a:solidFill>
                        </a:uFill>
                        <a:latin typeface="Arial"/>
                      </a:endParaRPr>
                    </a:p>
                  </a:txBody>
                  <a:tcPr marL="29520" marR="29520">
                    <a:lnL w="12240">
                      <a:solidFill>
                        <a:srgbClr val="ffffff"/>
                      </a:solidFill>
                    </a:lnL>
                    <a:lnR w="12240">
                      <a:solidFill>
                        <a:srgbClr val="ffffff"/>
                      </a:solidFill>
                    </a:lnR>
                    <a:lnT w="12240">
                      <a:solidFill>
                        <a:srgbClr val="ffffff"/>
                      </a:solidFill>
                    </a:lnT>
                    <a:lnB w="12240">
                      <a:solidFill>
                        <a:srgbClr val="ffffff"/>
                      </a:solidFill>
                    </a:lnB>
                    <a:solidFill>
                      <a:srgbClr val="e3cccc"/>
                    </a:solidFill>
                  </a:tcPr>
                </a:tc>
                <a:tc>
                  <a:txBody>
                    <a:bodyPr lIns="29520" rIns="29520" tIns="0" bIns="0" anchor="ctr"/>
                    <a:p>
                      <a:pPr algn="r">
                        <a:lnSpc>
                          <a:spcPts val="776"/>
                        </a:lnSpc>
                      </a:pPr>
                      <a:r>
                        <a:rPr b="0" lang="en-US" sz="1600" spc="-1" strike="noStrike">
                          <a:solidFill>
                            <a:srgbClr val="000000"/>
                          </a:solidFill>
                          <a:uFill>
                            <a:solidFill>
                              <a:srgbClr val="ffffff"/>
                            </a:solidFill>
                          </a:uFill>
                          <a:latin typeface="Century Gothic"/>
                        </a:rPr>
                        <a:t>1.02E-01</a:t>
                      </a:r>
                      <a:endParaRPr b="0" lang="en-US" sz="1600" spc="-1" strike="noStrike">
                        <a:solidFill>
                          <a:srgbClr val="000000"/>
                        </a:solidFill>
                        <a:uFill>
                          <a:solidFill>
                            <a:srgbClr val="ffffff"/>
                          </a:solidFill>
                        </a:uFill>
                        <a:latin typeface="Arial"/>
                      </a:endParaRPr>
                    </a:p>
                  </a:txBody>
                  <a:tcPr marL="29520" marR="29520">
                    <a:lnL w="12240">
                      <a:solidFill>
                        <a:srgbClr val="ffffff"/>
                      </a:solidFill>
                    </a:lnL>
                    <a:lnR w="12240">
                      <a:solidFill>
                        <a:srgbClr val="ffffff"/>
                      </a:solidFill>
                    </a:lnR>
                    <a:lnT w="12240">
                      <a:solidFill>
                        <a:srgbClr val="ffffff"/>
                      </a:solidFill>
                    </a:lnT>
                    <a:lnB w="12240">
                      <a:solidFill>
                        <a:srgbClr val="ffffff"/>
                      </a:solidFill>
                    </a:lnB>
                    <a:solidFill>
                      <a:srgbClr val="e3cccc"/>
                    </a:solidFill>
                  </a:tcPr>
                </a:tc>
                <a:tc>
                  <a:txBody>
                    <a:bodyPr lIns="29520" rIns="29520" tIns="0" bIns="0" anchor="ctr"/>
                    <a:p>
                      <a:pPr algn="r">
                        <a:lnSpc>
                          <a:spcPts val="776"/>
                        </a:lnSpc>
                      </a:pPr>
                      <a:r>
                        <a:rPr b="0" lang="en-US" sz="1600" spc="-1" strike="noStrike">
                          <a:solidFill>
                            <a:srgbClr val="000000"/>
                          </a:solidFill>
                          <a:uFill>
                            <a:solidFill>
                              <a:srgbClr val="ffffff"/>
                            </a:solidFill>
                          </a:uFill>
                          <a:latin typeface="Century Gothic"/>
                        </a:rPr>
                        <a:t>-3.499</a:t>
                      </a:r>
                      <a:endParaRPr b="0" lang="en-US" sz="1600" spc="-1" strike="noStrike">
                        <a:solidFill>
                          <a:srgbClr val="000000"/>
                        </a:solidFill>
                        <a:uFill>
                          <a:solidFill>
                            <a:srgbClr val="ffffff"/>
                          </a:solidFill>
                        </a:uFill>
                        <a:latin typeface="Arial"/>
                      </a:endParaRPr>
                    </a:p>
                  </a:txBody>
                  <a:tcPr marL="29520" marR="29520">
                    <a:lnL w="12240">
                      <a:solidFill>
                        <a:srgbClr val="ffffff"/>
                      </a:solidFill>
                    </a:lnL>
                    <a:lnR w="12240">
                      <a:solidFill>
                        <a:srgbClr val="ffffff"/>
                      </a:solidFill>
                    </a:lnR>
                    <a:lnT w="12240">
                      <a:solidFill>
                        <a:srgbClr val="ffffff"/>
                      </a:solidFill>
                    </a:lnT>
                    <a:lnB w="12240">
                      <a:solidFill>
                        <a:srgbClr val="ffffff"/>
                      </a:solidFill>
                    </a:lnB>
                    <a:solidFill>
                      <a:srgbClr val="e3cccc"/>
                    </a:solidFill>
                  </a:tcPr>
                </a:tc>
                <a:tc>
                  <a:txBody>
                    <a:bodyPr lIns="29520" rIns="29520" tIns="0" bIns="0" anchor="ctr"/>
                    <a:p>
                      <a:pPr algn="r">
                        <a:lnSpc>
                          <a:spcPts val="776"/>
                        </a:lnSpc>
                      </a:pPr>
                      <a:r>
                        <a:rPr b="0" lang="en-US" sz="1600" spc="-1" strike="noStrike">
                          <a:solidFill>
                            <a:srgbClr val="000000"/>
                          </a:solidFill>
                          <a:uFill>
                            <a:solidFill>
                              <a:srgbClr val="ffffff"/>
                            </a:solidFill>
                          </a:uFill>
                          <a:latin typeface="Century Gothic"/>
                        </a:rPr>
                        <a:t>0.000468</a:t>
                      </a:r>
                      <a:endParaRPr b="0" lang="en-US" sz="1600" spc="-1" strike="noStrike">
                        <a:solidFill>
                          <a:srgbClr val="000000"/>
                        </a:solidFill>
                        <a:uFill>
                          <a:solidFill>
                            <a:srgbClr val="ffffff"/>
                          </a:solidFill>
                        </a:uFill>
                        <a:latin typeface="Arial"/>
                      </a:endParaRPr>
                    </a:p>
                  </a:txBody>
                  <a:tcPr marL="29520" marR="29520">
                    <a:lnL w="12240">
                      <a:solidFill>
                        <a:srgbClr val="ffffff"/>
                      </a:solidFill>
                    </a:lnL>
                    <a:lnR w="12240">
                      <a:solidFill>
                        <a:srgbClr val="ffffff"/>
                      </a:solidFill>
                    </a:lnR>
                    <a:lnT w="12240">
                      <a:solidFill>
                        <a:srgbClr val="ffffff"/>
                      </a:solidFill>
                    </a:lnT>
                    <a:lnB w="12240">
                      <a:solidFill>
                        <a:srgbClr val="ffffff"/>
                      </a:solidFill>
                    </a:lnB>
                    <a:solidFill>
                      <a:srgbClr val="e3cccc"/>
                    </a:solidFill>
                  </a:tcPr>
                </a:tc>
                <a:tc>
                  <a:txBody>
                    <a:bodyPr lIns="29520" rIns="29520" tIns="0" bIns="0" anchor="ctr"/>
                    <a:p>
                      <a:pPr>
                        <a:lnSpc>
                          <a:spcPts val="776"/>
                        </a:lnSpc>
                      </a:pPr>
                      <a:r>
                        <a:rPr b="0" lang="en-US" sz="1600" spc="-1" strike="noStrike">
                          <a:solidFill>
                            <a:srgbClr val="000000"/>
                          </a:solidFill>
                          <a:uFill>
                            <a:solidFill>
                              <a:srgbClr val="ffffff"/>
                            </a:solidFill>
                          </a:uFill>
                          <a:latin typeface="Century Gothic"/>
                        </a:rPr>
                        <a:t>***</a:t>
                      </a:r>
                      <a:endParaRPr b="0" lang="en-US" sz="1600" spc="-1" strike="noStrike">
                        <a:solidFill>
                          <a:srgbClr val="000000"/>
                        </a:solidFill>
                        <a:uFill>
                          <a:solidFill>
                            <a:srgbClr val="ffffff"/>
                          </a:solidFill>
                        </a:uFill>
                        <a:latin typeface="Arial"/>
                      </a:endParaRPr>
                    </a:p>
                  </a:txBody>
                  <a:tcPr marL="29520" marR="29520">
                    <a:lnL w="12240">
                      <a:solidFill>
                        <a:srgbClr val="ffffff"/>
                      </a:solidFill>
                    </a:lnL>
                    <a:lnR w="12240">
                      <a:solidFill>
                        <a:srgbClr val="ffffff"/>
                      </a:solidFill>
                    </a:lnR>
                    <a:lnT w="12240">
                      <a:solidFill>
                        <a:srgbClr val="ffffff"/>
                      </a:solidFill>
                    </a:lnT>
                    <a:lnB w="12240">
                      <a:solidFill>
                        <a:srgbClr val="ffffff"/>
                      </a:solidFill>
                    </a:lnB>
                    <a:solidFill>
                      <a:srgbClr val="e3cccc"/>
                    </a:solidFill>
                  </a:tcPr>
                </a:tc>
              </a:tr>
              <a:tr h="298080">
                <a:tc>
                  <a:txBody>
                    <a:bodyPr lIns="29520" rIns="29520" tIns="0" bIns="0" anchor="ctr"/>
                    <a:p>
                      <a:pPr>
                        <a:lnSpc>
                          <a:spcPts val="776"/>
                        </a:lnSpc>
                      </a:pPr>
                      <a:r>
                        <a:rPr b="1" lang="en-US" sz="1600" spc="-1" strike="noStrike">
                          <a:solidFill>
                            <a:srgbClr val="ffffff"/>
                          </a:solidFill>
                          <a:uFill>
                            <a:solidFill>
                              <a:srgbClr val="ffffff"/>
                            </a:solidFill>
                          </a:uFill>
                          <a:latin typeface="Century Gothic"/>
                        </a:rPr>
                        <a:t>aim.</a:t>
                      </a:r>
                      <a:r>
                        <a:rPr b="1" lang="en-US" sz="1600" spc="-1" strike="noStrike">
                          <a:solidFill>
                            <a:srgbClr val="ffffff"/>
                          </a:solidFill>
                          <a:uFill>
                            <a:solidFill>
                              <a:srgbClr val="ffffff"/>
                            </a:solidFill>
                          </a:uFill>
                          <a:latin typeface="Century Gothic"/>
                        </a:rPr>
                        <a:t>装修借款</a:t>
                      </a:r>
                      <a:endParaRPr b="0" lang="en-US" sz="1600" spc="-1" strike="noStrike">
                        <a:solidFill>
                          <a:srgbClr val="000000"/>
                        </a:solidFill>
                        <a:uFill>
                          <a:solidFill>
                            <a:srgbClr val="ffffff"/>
                          </a:solidFill>
                        </a:uFill>
                        <a:latin typeface="Arial"/>
                      </a:endParaRPr>
                    </a:p>
                  </a:txBody>
                  <a:tcPr marL="29520" marR="29520">
                    <a:lnL w="12240">
                      <a:solidFill>
                        <a:srgbClr val="ffffff"/>
                      </a:solidFill>
                    </a:lnL>
                    <a:lnR w="12240">
                      <a:solidFill>
                        <a:srgbClr val="ffffff"/>
                      </a:solidFill>
                    </a:lnR>
                    <a:lnT w="12240">
                      <a:solidFill>
                        <a:srgbClr val="ffffff"/>
                      </a:solidFill>
                    </a:lnT>
                    <a:lnB w="12240">
                      <a:solidFill>
                        <a:srgbClr val="ffffff"/>
                      </a:solidFill>
                    </a:lnB>
                    <a:solidFill>
                      <a:srgbClr val="b01513"/>
                    </a:solidFill>
                  </a:tcPr>
                </a:tc>
                <a:tc>
                  <a:txBody>
                    <a:bodyPr lIns="29520" rIns="29520" tIns="0" bIns="0" anchor="ctr"/>
                    <a:p>
                      <a:pPr algn="r">
                        <a:lnSpc>
                          <a:spcPts val="776"/>
                        </a:lnSpc>
                      </a:pPr>
                      <a:r>
                        <a:rPr b="0" lang="en-US" sz="1600" spc="-1" strike="noStrike">
                          <a:solidFill>
                            <a:srgbClr val="000000"/>
                          </a:solidFill>
                          <a:uFill>
                            <a:solidFill>
                              <a:srgbClr val="ffffff"/>
                            </a:solidFill>
                          </a:uFill>
                          <a:latin typeface="Century Gothic"/>
                        </a:rPr>
                        <a:t>9.66E-01</a:t>
                      </a:r>
                      <a:endParaRPr b="0" lang="en-US" sz="1600" spc="-1" strike="noStrike">
                        <a:solidFill>
                          <a:srgbClr val="000000"/>
                        </a:solidFill>
                        <a:uFill>
                          <a:solidFill>
                            <a:srgbClr val="ffffff"/>
                          </a:solidFill>
                        </a:uFill>
                        <a:latin typeface="Arial"/>
                      </a:endParaRPr>
                    </a:p>
                  </a:txBody>
                  <a:tcPr marL="29520" marR="29520">
                    <a:lnL w="12240">
                      <a:solidFill>
                        <a:srgbClr val="ffffff"/>
                      </a:solidFill>
                    </a:lnL>
                    <a:lnR w="12240">
                      <a:solidFill>
                        <a:srgbClr val="ffffff"/>
                      </a:solidFill>
                    </a:lnR>
                    <a:lnT w="12240">
                      <a:solidFill>
                        <a:srgbClr val="ffffff"/>
                      </a:solidFill>
                    </a:lnT>
                    <a:lnB w="12240">
                      <a:solidFill>
                        <a:srgbClr val="ffffff"/>
                      </a:solidFill>
                    </a:lnB>
                    <a:solidFill>
                      <a:srgbClr val="f1e7e7"/>
                    </a:solidFill>
                  </a:tcPr>
                </a:tc>
                <a:tc>
                  <a:txBody>
                    <a:bodyPr lIns="29520" rIns="29520" tIns="0" bIns="0" anchor="ctr"/>
                    <a:p>
                      <a:pPr algn="r">
                        <a:lnSpc>
                          <a:spcPts val="776"/>
                        </a:lnSpc>
                      </a:pPr>
                      <a:r>
                        <a:rPr b="0" lang="en-US" sz="1600" spc="-1" strike="noStrike">
                          <a:solidFill>
                            <a:srgbClr val="000000"/>
                          </a:solidFill>
                          <a:uFill>
                            <a:solidFill>
                              <a:srgbClr val="ffffff"/>
                            </a:solidFill>
                          </a:uFill>
                          <a:latin typeface="Century Gothic"/>
                        </a:rPr>
                        <a:t>1.32E-01</a:t>
                      </a:r>
                      <a:endParaRPr b="0" lang="en-US" sz="1600" spc="-1" strike="noStrike">
                        <a:solidFill>
                          <a:srgbClr val="000000"/>
                        </a:solidFill>
                        <a:uFill>
                          <a:solidFill>
                            <a:srgbClr val="ffffff"/>
                          </a:solidFill>
                        </a:uFill>
                        <a:latin typeface="Arial"/>
                      </a:endParaRPr>
                    </a:p>
                  </a:txBody>
                  <a:tcPr marL="29520" marR="29520">
                    <a:lnL w="12240">
                      <a:solidFill>
                        <a:srgbClr val="ffffff"/>
                      </a:solidFill>
                    </a:lnL>
                    <a:lnR w="12240">
                      <a:solidFill>
                        <a:srgbClr val="ffffff"/>
                      </a:solidFill>
                    </a:lnR>
                    <a:lnT w="12240">
                      <a:solidFill>
                        <a:srgbClr val="ffffff"/>
                      </a:solidFill>
                    </a:lnT>
                    <a:lnB w="12240">
                      <a:solidFill>
                        <a:srgbClr val="ffffff"/>
                      </a:solidFill>
                    </a:lnB>
                    <a:solidFill>
                      <a:srgbClr val="f1e7e7"/>
                    </a:solidFill>
                  </a:tcPr>
                </a:tc>
                <a:tc>
                  <a:txBody>
                    <a:bodyPr lIns="29520" rIns="29520" tIns="0" bIns="0" anchor="ctr"/>
                    <a:p>
                      <a:pPr algn="r">
                        <a:lnSpc>
                          <a:spcPts val="776"/>
                        </a:lnSpc>
                      </a:pPr>
                      <a:r>
                        <a:rPr b="0" lang="en-US" sz="1600" spc="-1" strike="noStrike">
                          <a:solidFill>
                            <a:srgbClr val="000000"/>
                          </a:solidFill>
                          <a:uFill>
                            <a:solidFill>
                              <a:srgbClr val="ffffff"/>
                            </a:solidFill>
                          </a:uFill>
                          <a:latin typeface="Century Gothic"/>
                        </a:rPr>
                        <a:t>7.315</a:t>
                      </a:r>
                      <a:endParaRPr b="0" lang="en-US" sz="1600" spc="-1" strike="noStrike">
                        <a:solidFill>
                          <a:srgbClr val="000000"/>
                        </a:solidFill>
                        <a:uFill>
                          <a:solidFill>
                            <a:srgbClr val="ffffff"/>
                          </a:solidFill>
                        </a:uFill>
                        <a:latin typeface="Arial"/>
                      </a:endParaRPr>
                    </a:p>
                  </a:txBody>
                  <a:tcPr marL="29520" marR="29520">
                    <a:lnL w="12240">
                      <a:solidFill>
                        <a:srgbClr val="ffffff"/>
                      </a:solidFill>
                    </a:lnL>
                    <a:lnR w="12240">
                      <a:solidFill>
                        <a:srgbClr val="ffffff"/>
                      </a:solidFill>
                    </a:lnR>
                    <a:lnT w="12240">
                      <a:solidFill>
                        <a:srgbClr val="ffffff"/>
                      </a:solidFill>
                    </a:lnT>
                    <a:lnB w="12240">
                      <a:solidFill>
                        <a:srgbClr val="ffffff"/>
                      </a:solidFill>
                    </a:lnB>
                    <a:solidFill>
                      <a:srgbClr val="f1e7e7"/>
                    </a:solidFill>
                  </a:tcPr>
                </a:tc>
                <a:tc>
                  <a:txBody>
                    <a:bodyPr lIns="29520" rIns="29520" tIns="0" bIns="0" anchor="ctr"/>
                    <a:p>
                      <a:pPr algn="r">
                        <a:lnSpc>
                          <a:spcPts val="776"/>
                        </a:lnSpc>
                      </a:pPr>
                      <a:r>
                        <a:rPr b="0" lang="en-US" sz="1600" spc="-1" strike="noStrike">
                          <a:solidFill>
                            <a:srgbClr val="000000"/>
                          </a:solidFill>
                          <a:uFill>
                            <a:solidFill>
                              <a:srgbClr val="ffffff"/>
                            </a:solidFill>
                          </a:uFill>
                          <a:latin typeface="Century Gothic"/>
                        </a:rPr>
                        <a:t>2.57E-13</a:t>
                      </a:r>
                      <a:endParaRPr b="0" lang="en-US" sz="1600" spc="-1" strike="noStrike">
                        <a:solidFill>
                          <a:srgbClr val="000000"/>
                        </a:solidFill>
                        <a:uFill>
                          <a:solidFill>
                            <a:srgbClr val="ffffff"/>
                          </a:solidFill>
                        </a:uFill>
                        <a:latin typeface="Arial"/>
                      </a:endParaRPr>
                    </a:p>
                  </a:txBody>
                  <a:tcPr marL="29520" marR="29520">
                    <a:lnL w="12240">
                      <a:solidFill>
                        <a:srgbClr val="ffffff"/>
                      </a:solidFill>
                    </a:lnL>
                    <a:lnR w="12240">
                      <a:solidFill>
                        <a:srgbClr val="ffffff"/>
                      </a:solidFill>
                    </a:lnR>
                    <a:lnT w="12240">
                      <a:solidFill>
                        <a:srgbClr val="ffffff"/>
                      </a:solidFill>
                    </a:lnT>
                    <a:lnB w="12240">
                      <a:solidFill>
                        <a:srgbClr val="ffffff"/>
                      </a:solidFill>
                    </a:lnB>
                    <a:solidFill>
                      <a:srgbClr val="f1e7e7"/>
                    </a:solidFill>
                  </a:tcPr>
                </a:tc>
                <a:tc>
                  <a:txBody>
                    <a:bodyPr lIns="29520" rIns="29520" tIns="0" bIns="0" anchor="ctr"/>
                    <a:p>
                      <a:pPr>
                        <a:lnSpc>
                          <a:spcPts val="776"/>
                        </a:lnSpc>
                      </a:pPr>
                      <a:r>
                        <a:rPr b="0" lang="en-US" sz="1600" spc="-1" strike="noStrike">
                          <a:solidFill>
                            <a:srgbClr val="000000"/>
                          </a:solidFill>
                          <a:uFill>
                            <a:solidFill>
                              <a:srgbClr val="ffffff"/>
                            </a:solidFill>
                          </a:uFill>
                          <a:latin typeface="Century Gothic"/>
                        </a:rPr>
                        <a:t>***</a:t>
                      </a:r>
                      <a:endParaRPr b="0" lang="en-US" sz="1600" spc="-1" strike="noStrike">
                        <a:solidFill>
                          <a:srgbClr val="000000"/>
                        </a:solidFill>
                        <a:uFill>
                          <a:solidFill>
                            <a:srgbClr val="ffffff"/>
                          </a:solidFill>
                        </a:uFill>
                        <a:latin typeface="Arial"/>
                      </a:endParaRPr>
                    </a:p>
                  </a:txBody>
                  <a:tcPr marL="29520" marR="29520">
                    <a:lnL w="12240">
                      <a:solidFill>
                        <a:srgbClr val="ffffff"/>
                      </a:solidFill>
                    </a:lnL>
                    <a:lnR w="12240">
                      <a:solidFill>
                        <a:srgbClr val="ffffff"/>
                      </a:solidFill>
                    </a:lnR>
                    <a:lnT w="12240">
                      <a:solidFill>
                        <a:srgbClr val="ffffff"/>
                      </a:solidFill>
                    </a:lnT>
                    <a:lnB w="12240">
                      <a:solidFill>
                        <a:srgbClr val="ffffff"/>
                      </a:solidFill>
                    </a:lnB>
                    <a:solidFill>
                      <a:srgbClr val="f1e7e7"/>
                    </a:solidFill>
                  </a:tcPr>
                </a:tc>
              </a:tr>
              <a:tr h="298080">
                <a:tc>
                  <a:txBody>
                    <a:bodyPr lIns="29520" rIns="29520" tIns="0" bIns="0" anchor="ctr"/>
                    <a:p>
                      <a:pPr>
                        <a:lnSpc>
                          <a:spcPts val="776"/>
                        </a:lnSpc>
                      </a:pPr>
                      <a:r>
                        <a:rPr b="1" lang="en-US" sz="1600" spc="-1" strike="noStrike">
                          <a:solidFill>
                            <a:srgbClr val="ffffff"/>
                          </a:solidFill>
                          <a:uFill>
                            <a:solidFill>
                              <a:srgbClr val="ffffff"/>
                            </a:solidFill>
                          </a:uFill>
                          <a:latin typeface="Century Gothic"/>
                        </a:rPr>
                        <a:t>aim.</a:t>
                      </a:r>
                      <a:r>
                        <a:rPr b="1" lang="en-US" sz="1600" spc="-1" strike="noStrike">
                          <a:solidFill>
                            <a:srgbClr val="ffffff"/>
                          </a:solidFill>
                          <a:uFill>
                            <a:solidFill>
                              <a:srgbClr val="ffffff"/>
                            </a:solidFill>
                          </a:uFill>
                          <a:latin typeface="Century Gothic"/>
                        </a:rPr>
                        <a:t>购车借款</a:t>
                      </a:r>
                      <a:endParaRPr b="0" lang="en-US" sz="1600" spc="-1" strike="noStrike">
                        <a:solidFill>
                          <a:srgbClr val="000000"/>
                        </a:solidFill>
                        <a:uFill>
                          <a:solidFill>
                            <a:srgbClr val="ffffff"/>
                          </a:solidFill>
                        </a:uFill>
                        <a:latin typeface="Arial"/>
                      </a:endParaRPr>
                    </a:p>
                  </a:txBody>
                  <a:tcPr marL="29520" marR="29520">
                    <a:lnL w="12240">
                      <a:solidFill>
                        <a:srgbClr val="ffffff"/>
                      </a:solidFill>
                    </a:lnL>
                    <a:lnR w="12240">
                      <a:solidFill>
                        <a:srgbClr val="ffffff"/>
                      </a:solidFill>
                    </a:lnR>
                    <a:lnT w="12240">
                      <a:solidFill>
                        <a:srgbClr val="ffffff"/>
                      </a:solidFill>
                    </a:lnT>
                    <a:lnB w="12240">
                      <a:solidFill>
                        <a:srgbClr val="ffffff"/>
                      </a:solidFill>
                    </a:lnB>
                    <a:solidFill>
                      <a:srgbClr val="b01513"/>
                    </a:solidFill>
                  </a:tcPr>
                </a:tc>
                <a:tc>
                  <a:txBody>
                    <a:bodyPr lIns="29520" rIns="29520" tIns="0" bIns="0" anchor="ctr"/>
                    <a:p>
                      <a:pPr algn="r">
                        <a:lnSpc>
                          <a:spcPts val="776"/>
                        </a:lnSpc>
                      </a:pPr>
                      <a:r>
                        <a:rPr b="0" lang="en-US" sz="1600" spc="-1" strike="noStrike">
                          <a:solidFill>
                            <a:srgbClr val="000000"/>
                          </a:solidFill>
                          <a:uFill>
                            <a:solidFill>
                              <a:srgbClr val="ffffff"/>
                            </a:solidFill>
                          </a:uFill>
                          <a:latin typeface="Century Gothic"/>
                        </a:rPr>
                        <a:t>6.30E-01</a:t>
                      </a:r>
                      <a:endParaRPr b="0" lang="en-US" sz="1600" spc="-1" strike="noStrike">
                        <a:solidFill>
                          <a:srgbClr val="000000"/>
                        </a:solidFill>
                        <a:uFill>
                          <a:solidFill>
                            <a:srgbClr val="ffffff"/>
                          </a:solidFill>
                        </a:uFill>
                        <a:latin typeface="Arial"/>
                      </a:endParaRPr>
                    </a:p>
                  </a:txBody>
                  <a:tcPr marL="29520" marR="29520">
                    <a:lnL w="12240">
                      <a:solidFill>
                        <a:srgbClr val="ffffff"/>
                      </a:solidFill>
                    </a:lnL>
                    <a:lnR w="12240">
                      <a:solidFill>
                        <a:srgbClr val="ffffff"/>
                      </a:solidFill>
                    </a:lnR>
                    <a:lnT w="12240">
                      <a:solidFill>
                        <a:srgbClr val="ffffff"/>
                      </a:solidFill>
                    </a:lnT>
                    <a:lnB w="12240">
                      <a:solidFill>
                        <a:srgbClr val="ffffff"/>
                      </a:solidFill>
                    </a:lnB>
                    <a:solidFill>
                      <a:srgbClr val="e3cccc"/>
                    </a:solidFill>
                  </a:tcPr>
                </a:tc>
                <a:tc>
                  <a:txBody>
                    <a:bodyPr lIns="29520" rIns="29520" tIns="0" bIns="0" anchor="ctr"/>
                    <a:p>
                      <a:pPr algn="r">
                        <a:lnSpc>
                          <a:spcPts val="776"/>
                        </a:lnSpc>
                      </a:pPr>
                      <a:r>
                        <a:rPr b="0" lang="en-US" sz="1600" spc="-1" strike="noStrike">
                          <a:solidFill>
                            <a:srgbClr val="000000"/>
                          </a:solidFill>
                          <a:uFill>
                            <a:solidFill>
                              <a:srgbClr val="ffffff"/>
                            </a:solidFill>
                          </a:uFill>
                          <a:latin typeface="Century Gothic"/>
                        </a:rPr>
                        <a:t>2.17E-01</a:t>
                      </a:r>
                      <a:endParaRPr b="0" lang="en-US" sz="1600" spc="-1" strike="noStrike">
                        <a:solidFill>
                          <a:srgbClr val="000000"/>
                        </a:solidFill>
                        <a:uFill>
                          <a:solidFill>
                            <a:srgbClr val="ffffff"/>
                          </a:solidFill>
                        </a:uFill>
                        <a:latin typeface="Arial"/>
                      </a:endParaRPr>
                    </a:p>
                  </a:txBody>
                  <a:tcPr marL="29520" marR="29520">
                    <a:lnL w="12240">
                      <a:solidFill>
                        <a:srgbClr val="ffffff"/>
                      </a:solidFill>
                    </a:lnL>
                    <a:lnR w="12240">
                      <a:solidFill>
                        <a:srgbClr val="ffffff"/>
                      </a:solidFill>
                    </a:lnR>
                    <a:lnT w="12240">
                      <a:solidFill>
                        <a:srgbClr val="ffffff"/>
                      </a:solidFill>
                    </a:lnT>
                    <a:lnB w="12240">
                      <a:solidFill>
                        <a:srgbClr val="ffffff"/>
                      </a:solidFill>
                    </a:lnB>
                    <a:solidFill>
                      <a:srgbClr val="e3cccc"/>
                    </a:solidFill>
                  </a:tcPr>
                </a:tc>
                <a:tc>
                  <a:txBody>
                    <a:bodyPr lIns="29520" rIns="29520" tIns="0" bIns="0" anchor="ctr"/>
                    <a:p>
                      <a:pPr algn="r">
                        <a:lnSpc>
                          <a:spcPts val="776"/>
                        </a:lnSpc>
                      </a:pPr>
                      <a:r>
                        <a:rPr b="0" lang="en-US" sz="1600" spc="-1" strike="noStrike">
                          <a:solidFill>
                            <a:srgbClr val="000000"/>
                          </a:solidFill>
                          <a:uFill>
                            <a:solidFill>
                              <a:srgbClr val="ffffff"/>
                            </a:solidFill>
                          </a:uFill>
                          <a:latin typeface="Century Gothic"/>
                        </a:rPr>
                        <a:t>2.898</a:t>
                      </a:r>
                      <a:endParaRPr b="0" lang="en-US" sz="1600" spc="-1" strike="noStrike">
                        <a:solidFill>
                          <a:srgbClr val="000000"/>
                        </a:solidFill>
                        <a:uFill>
                          <a:solidFill>
                            <a:srgbClr val="ffffff"/>
                          </a:solidFill>
                        </a:uFill>
                        <a:latin typeface="Arial"/>
                      </a:endParaRPr>
                    </a:p>
                  </a:txBody>
                  <a:tcPr marL="29520" marR="29520">
                    <a:lnL w="12240">
                      <a:solidFill>
                        <a:srgbClr val="ffffff"/>
                      </a:solidFill>
                    </a:lnL>
                    <a:lnR w="12240">
                      <a:solidFill>
                        <a:srgbClr val="ffffff"/>
                      </a:solidFill>
                    </a:lnR>
                    <a:lnT w="12240">
                      <a:solidFill>
                        <a:srgbClr val="ffffff"/>
                      </a:solidFill>
                    </a:lnT>
                    <a:lnB w="12240">
                      <a:solidFill>
                        <a:srgbClr val="ffffff"/>
                      </a:solidFill>
                    </a:lnB>
                    <a:solidFill>
                      <a:srgbClr val="e3cccc"/>
                    </a:solidFill>
                  </a:tcPr>
                </a:tc>
                <a:tc>
                  <a:txBody>
                    <a:bodyPr lIns="29520" rIns="29520" tIns="0" bIns="0" anchor="ctr"/>
                    <a:p>
                      <a:pPr algn="r">
                        <a:lnSpc>
                          <a:spcPts val="776"/>
                        </a:lnSpc>
                      </a:pPr>
                      <a:r>
                        <a:rPr b="0" lang="en-US" sz="1600" spc="-1" strike="noStrike">
                          <a:solidFill>
                            <a:srgbClr val="000000"/>
                          </a:solidFill>
                          <a:uFill>
                            <a:solidFill>
                              <a:srgbClr val="ffffff"/>
                            </a:solidFill>
                          </a:uFill>
                          <a:latin typeface="Century Gothic"/>
                        </a:rPr>
                        <a:t>0.00375</a:t>
                      </a:r>
                      <a:endParaRPr b="0" lang="en-US" sz="1600" spc="-1" strike="noStrike">
                        <a:solidFill>
                          <a:srgbClr val="000000"/>
                        </a:solidFill>
                        <a:uFill>
                          <a:solidFill>
                            <a:srgbClr val="ffffff"/>
                          </a:solidFill>
                        </a:uFill>
                        <a:latin typeface="Arial"/>
                      </a:endParaRPr>
                    </a:p>
                  </a:txBody>
                  <a:tcPr marL="29520" marR="29520">
                    <a:lnL w="12240">
                      <a:solidFill>
                        <a:srgbClr val="ffffff"/>
                      </a:solidFill>
                    </a:lnL>
                    <a:lnR w="12240">
                      <a:solidFill>
                        <a:srgbClr val="ffffff"/>
                      </a:solidFill>
                    </a:lnR>
                    <a:lnT w="12240">
                      <a:solidFill>
                        <a:srgbClr val="ffffff"/>
                      </a:solidFill>
                    </a:lnT>
                    <a:lnB w="12240">
                      <a:solidFill>
                        <a:srgbClr val="ffffff"/>
                      </a:solidFill>
                    </a:lnB>
                    <a:solidFill>
                      <a:srgbClr val="e3cccc"/>
                    </a:solidFill>
                  </a:tcPr>
                </a:tc>
                <a:tc>
                  <a:txBody>
                    <a:bodyPr lIns="29520" rIns="29520" tIns="0" bIns="0" anchor="ctr"/>
                    <a:p>
                      <a:pPr>
                        <a:lnSpc>
                          <a:spcPts val="776"/>
                        </a:lnSpc>
                      </a:pPr>
                      <a:r>
                        <a:rPr b="0" lang="en-US" sz="1600" spc="-1" strike="noStrike">
                          <a:solidFill>
                            <a:srgbClr val="000000"/>
                          </a:solidFill>
                          <a:uFill>
                            <a:solidFill>
                              <a:srgbClr val="ffffff"/>
                            </a:solidFill>
                          </a:uFill>
                          <a:latin typeface="Century Gothic"/>
                        </a:rPr>
                        <a:t>**</a:t>
                      </a:r>
                      <a:endParaRPr b="0" lang="en-US" sz="1600" spc="-1" strike="noStrike">
                        <a:solidFill>
                          <a:srgbClr val="000000"/>
                        </a:solidFill>
                        <a:uFill>
                          <a:solidFill>
                            <a:srgbClr val="ffffff"/>
                          </a:solidFill>
                        </a:uFill>
                        <a:latin typeface="Arial"/>
                      </a:endParaRPr>
                    </a:p>
                  </a:txBody>
                  <a:tcPr marL="29520" marR="29520">
                    <a:lnL w="12240">
                      <a:solidFill>
                        <a:srgbClr val="ffffff"/>
                      </a:solidFill>
                    </a:lnL>
                    <a:lnR w="12240">
                      <a:solidFill>
                        <a:srgbClr val="ffffff"/>
                      </a:solidFill>
                    </a:lnR>
                    <a:lnT w="12240">
                      <a:solidFill>
                        <a:srgbClr val="ffffff"/>
                      </a:solidFill>
                    </a:lnT>
                    <a:lnB w="12240">
                      <a:solidFill>
                        <a:srgbClr val="ffffff"/>
                      </a:solidFill>
                    </a:lnB>
                    <a:solidFill>
                      <a:srgbClr val="e3cccc"/>
                    </a:solidFill>
                  </a:tcPr>
                </a:tc>
              </a:tr>
              <a:tr h="298080">
                <a:tc>
                  <a:txBody>
                    <a:bodyPr lIns="29520" rIns="29520" tIns="0" bIns="0" anchor="ctr"/>
                    <a:p>
                      <a:pPr>
                        <a:lnSpc>
                          <a:spcPts val="776"/>
                        </a:lnSpc>
                      </a:pPr>
                      <a:r>
                        <a:rPr b="1" lang="en-US" sz="1600" spc="-1" strike="noStrike">
                          <a:solidFill>
                            <a:srgbClr val="ffffff"/>
                          </a:solidFill>
                          <a:uFill>
                            <a:solidFill>
                              <a:srgbClr val="ffffff"/>
                            </a:solidFill>
                          </a:uFill>
                          <a:latin typeface="Century Gothic"/>
                        </a:rPr>
                        <a:t>income.20000.50000</a:t>
                      </a:r>
                      <a:r>
                        <a:rPr b="1" lang="en-US" sz="1600" spc="-1" strike="noStrike">
                          <a:solidFill>
                            <a:srgbClr val="ffffff"/>
                          </a:solidFill>
                          <a:uFill>
                            <a:solidFill>
                              <a:srgbClr val="ffffff"/>
                            </a:solidFill>
                          </a:uFill>
                          <a:latin typeface="Century Gothic"/>
                        </a:rPr>
                        <a:t>元</a:t>
                      </a:r>
                      <a:endParaRPr b="0" lang="en-US" sz="1600" spc="-1" strike="noStrike">
                        <a:solidFill>
                          <a:srgbClr val="000000"/>
                        </a:solidFill>
                        <a:uFill>
                          <a:solidFill>
                            <a:srgbClr val="ffffff"/>
                          </a:solidFill>
                        </a:uFill>
                        <a:latin typeface="Arial"/>
                      </a:endParaRPr>
                    </a:p>
                  </a:txBody>
                  <a:tcPr marL="29520" marR="29520">
                    <a:lnL w="12240">
                      <a:solidFill>
                        <a:srgbClr val="ffffff"/>
                      </a:solidFill>
                    </a:lnL>
                    <a:lnR w="12240">
                      <a:solidFill>
                        <a:srgbClr val="ffffff"/>
                      </a:solidFill>
                    </a:lnR>
                    <a:lnT w="12240">
                      <a:solidFill>
                        <a:srgbClr val="ffffff"/>
                      </a:solidFill>
                    </a:lnT>
                    <a:lnB w="12240">
                      <a:solidFill>
                        <a:srgbClr val="ffffff"/>
                      </a:solidFill>
                    </a:lnB>
                    <a:solidFill>
                      <a:srgbClr val="b01513"/>
                    </a:solidFill>
                  </a:tcPr>
                </a:tc>
                <a:tc>
                  <a:txBody>
                    <a:bodyPr lIns="29520" rIns="29520" tIns="0" bIns="0" anchor="ctr"/>
                    <a:p>
                      <a:pPr algn="r">
                        <a:lnSpc>
                          <a:spcPts val="776"/>
                        </a:lnSpc>
                      </a:pPr>
                      <a:r>
                        <a:rPr b="0" lang="en-US" sz="1600" spc="-1" strike="noStrike">
                          <a:solidFill>
                            <a:srgbClr val="000000"/>
                          </a:solidFill>
                          <a:uFill>
                            <a:solidFill>
                              <a:srgbClr val="ffffff"/>
                            </a:solidFill>
                          </a:uFill>
                          <a:latin typeface="Century Gothic"/>
                        </a:rPr>
                        <a:t>5.09E-01</a:t>
                      </a:r>
                      <a:endParaRPr b="0" lang="en-US" sz="1600" spc="-1" strike="noStrike">
                        <a:solidFill>
                          <a:srgbClr val="000000"/>
                        </a:solidFill>
                        <a:uFill>
                          <a:solidFill>
                            <a:srgbClr val="ffffff"/>
                          </a:solidFill>
                        </a:uFill>
                        <a:latin typeface="Arial"/>
                      </a:endParaRPr>
                    </a:p>
                  </a:txBody>
                  <a:tcPr marL="29520" marR="29520">
                    <a:lnL w="12240">
                      <a:solidFill>
                        <a:srgbClr val="ffffff"/>
                      </a:solidFill>
                    </a:lnL>
                    <a:lnR w="12240">
                      <a:solidFill>
                        <a:srgbClr val="ffffff"/>
                      </a:solidFill>
                    </a:lnR>
                    <a:lnT w="12240">
                      <a:solidFill>
                        <a:srgbClr val="ffffff"/>
                      </a:solidFill>
                    </a:lnT>
                    <a:lnB w="12240">
                      <a:solidFill>
                        <a:srgbClr val="ffffff"/>
                      </a:solidFill>
                    </a:lnB>
                    <a:solidFill>
                      <a:srgbClr val="f1e7e7"/>
                    </a:solidFill>
                  </a:tcPr>
                </a:tc>
                <a:tc>
                  <a:txBody>
                    <a:bodyPr lIns="29520" rIns="29520" tIns="0" bIns="0" anchor="ctr"/>
                    <a:p>
                      <a:pPr algn="r">
                        <a:lnSpc>
                          <a:spcPts val="776"/>
                        </a:lnSpc>
                      </a:pPr>
                      <a:r>
                        <a:rPr b="0" lang="en-US" sz="1600" spc="-1" strike="noStrike">
                          <a:solidFill>
                            <a:srgbClr val="000000"/>
                          </a:solidFill>
                          <a:uFill>
                            <a:solidFill>
                              <a:srgbClr val="ffffff"/>
                            </a:solidFill>
                          </a:uFill>
                          <a:latin typeface="Century Gothic"/>
                        </a:rPr>
                        <a:t>1.78E-01</a:t>
                      </a:r>
                      <a:endParaRPr b="0" lang="en-US" sz="1600" spc="-1" strike="noStrike">
                        <a:solidFill>
                          <a:srgbClr val="000000"/>
                        </a:solidFill>
                        <a:uFill>
                          <a:solidFill>
                            <a:srgbClr val="ffffff"/>
                          </a:solidFill>
                        </a:uFill>
                        <a:latin typeface="Arial"/>
                      </a:endParaRPr>
                    </a:p>
                  </a:txBody>
                  <a:tcPr marL="29520" marR="29520">
                    <a:lnL w="12240">
                      <a:solidFill>
                        <a:srgbClr val="ffffff"/>
                      </a:solidFill>
                    </a:lnL>
                    <a:lnR w="12240">
                      <a:solidFill>
                        <a:srgbClr val="ffffff"/>
                      </a:solidFill>
                    </a:lnR>
                    <a:lnT w="12240">
                      <a:solidFill>
                        <a:srgbClr val="ffffff"/>
                      </a:solidFill>
                    </a:lnT>
                    <a:lnB w="12240">
                      <a:solidFill>
                        <a:srgbClr val="ffffff"/>
                      </a:solidFill>
                    </a:lnB>
                    <a:solidFill>
                      <a:srgbClr val="f1e7e7"/>
                    </a:solidFill>
                  </a:tcPr>
                </a:tc>
                <a:tc>
                  <a:txBody>
                    <a:bodyPr lIns="29520" rIns="29520" tIns="0" bIns="0" anchor="ctr"/>
                    <a:p>
                      <a:pPr algn="r">
                        <a:lnSpc>
                          <a:spcPts val="776"/>
                        </a:lnSpc>
                      </a:pPr>
                      <a:r>
                        <a:rPr b="0" lang="en-US" sz="1600" spc="-1" strike="noStrike">
                          <a:solidFill>
                            <a:srgbClr val="000000"/>
                          </a:solidFill>
                          <a:uFill>
                            <a:solidFill>
                              <a:srgbClr val="ffffff"/>
                            </a:solidFill>
                          </a:uFill>
                          <a:latin typeface="Century Gothic"/>
                        </a:rPr>
                        <a:t>2.857</a:t>
                      </a:r>
                      <a:endParaRPr b="0" lang="en-US" sz="1600" spc="-1" strike="noStrike">
                        <a:solidFill>
                          <a:srgbClr val="000000"/>
                        </a:solidFill>
                        <a:uFill>
                          <a:solidFill>
                            <a:srgbClr val="ffffff"/>
                          </a:solidFill>
                        </a:uFill>
                        <a:latin typeface="Arial"/>
                      </a:endParaRPr>
                    </a:p>
                  </a:txBody>
                  <a:tcPr marL="29520" marR="29520">
                    <a:lnL w="12240">
                      <a:solidFill>
                        <a:srgbClr val="ffffff"/>
                      </a:solidFill>
                    </a:lnL>
                    <a:lnR w="12240">
                      <a:solidFill>
                        <a:srgbClr val="ffffff"/>
                      </a:solidFill>
                    </a:lnR>
                    <a:lnT w="12240">
                      <a:solidFill>
                        <a:srgbClr val="ffffff"/>
                      </a:solidFill>
                    </a:lnT>
                    <a:lnB w="12240">
                      <a:solidFill>
                        <a:srgbClr val="ffffff"/>
                      </a:solidFill>
                    </a:lnB>
                    <a:solidFill>
                      <a:srgbClr val="f1e7e7"/>
                    </a:solidFill>
                  </a:tcPr>
                </a:tc>
                <a:tc>
                  <a:txBody>
                    <a:bodyPr lIns="29520" rIns="29520" tIns="0" bIns="0" anchor="ctr"/>
                    <a:p>
                      <a:pPr algn="r">
                        <a:lnSpc>
                          <a:spcPts val="776"/>
                        </a:lnSpc>
                      </a:pPr>
                      <a:r>
                        <a:rPr b="0" lang="en-US" sz="1600" spc="-1" strike="noStrike">
                          <a:solidFill>
                            <a:srgbClr val="000000"/>
                          </a:solidFill>
                          <a:uFill>
                            <a:solidFill>
                              <a:srgbClr val="ffffff"/>
                            </a:solidFill>
                          </a:uFill>
                          <a:latin typeface="Century Gothic"/>
                        </a:rPr>
                        <a:t>0.00428</a:t>
                      </a:r>
                      <a:endParaRPr b="0" lang="en-US" sz="1600" spc="-1" strike="noStrike">
                        <a:solidFill>
                          <a:srgbClr val="000000"/>
                        </a:solidFill>
                        <a:uFill>
                          <a:solidFill>
                            <a:srgbClr val="ffffff"/>
                          </a:solidFill>
                        </a:uFill>
                        <a:latin typeface="Arial"/>
                      </a:endParaRPr>
                    </a:p>
                  </a:txBody>
                  <a:tcPr marL="29520" marR="29520">
                    <a:lnL w="12240">
                      <a:solidFill>
                        <a:srgbClr val="ffffff"/>
                      </a:solidFill>
                    </a:lnL>
                    <a:lnR w="12240">
                      <a:solidFill>
                        <a:srgbClr val="ffffff"/>
                      </a:solidFill>
                    </a:lnR>
                    <a:lnT w="12240">
                      <a:solidFill>
                        <a:srgbClr val="ffffff"/>
                      </a:solidFill>
                    </a:lnT>
                    <a:lnB w="12240">
                      <a:solidFill>
                        <a:srgbClr val="ffffff"/>
                      </a:solidFill>
                    </a:lnB>
                    <a:solidFill>
                      <a:srgbClr val="f1e7e7"/>
                    </a:solidFill>
                  </a:tcPr>
                </a:tc>
                <a:tc>
                  <a:txBody>
                    <a:bodyPr lIns="29520" rIns="29520" tIns="0" bIns="0" anchor="ctr"/>
                    <a:p>
                      <a:pPr>
                        <a:lnSpc>
                          <a:spcPts val="776"/>
                        </a:lnSpc>
                      </a:pPr>
                      <a:r>
                        <a:rPr b="0" lang="en-US" sz="1600" spc="-1" strike="noStrike">
                          <a:solidFill>
                            <a:srgbClr val="000000"/>
                          </a:solidFill>
                          <a:uFill>
                            <a:solidFill>
                              <a:srgbClr val="ffffff"/>
                            </a:solidFill>
                          </a:uFill>
                          <a:latin typeface="Century Gothic"/>
                        </a:rPr>
                        <a:t>**</a:t>
                      </a:r>
                      <a:endParaRPr b="0" lang="en-US" sz="1600" spc="-1" strike="noStrike">
                        <a:solidFill>
                          <a:srgbClr val="000000"/>
                        </a:solidFill>
                        <a:uFill>
                          <a:solidFill>
                            <a:srgbClr val="ffffff"/>
                          </a:solidFill>
                        </a:uFill>
                        <a:latin typeface="Arial"/>
                      </a:endParaRPr>
                    </a:p>
                  </a:txBody>
                  <a:tcPr marL="29520" marR="29520">
                    <a:lnL w="12240">
                      <a:solidFill>
                        <a:srgbClr val="ffffff"/>
                      </a:solidFill>
                    </a:lnL>
                    <a:lnR w="12240">
                      <a:solidFill>
                        <a:srgbClr val="ffffff"/>
                      </a:solidFill>
                    </a:lnR>
                    <a:lnT w="12240">
                      <a:solidFill>
                        <a:srgbClr val="ffffff"/>
                      </a:solidFill>
                    </a:lnT>
                    <a:lnB w="12240">
                      <a:solidFill>
                        <a:srgbClr val="ffffff"/>
                      </a:solidFill>
                    </a:lnB>
                    <a:solidFill>
                      <a:srgbClr val="f1e7e7"/>
                    </a:solidFill>
                  </a:tcPr>
                </a:tc>
              </a:tr>
              <a:tr h="298080">
                <a:tc>
                  <a:txBody>
                    <a:bodyPr lIns="29520" rIns="29520" tIns="0" bIns="0" anchor="ctr"/>
                    <a:p>
                      <a:pPr>
                        <a:lnSpc>
                          <a:spcPts val="776"/>
                        </a:lnSpc>
                      </a:pPr>
                      <a:r>
                        <a:rPr b="1" lang="en-US" sz="1600" spc="-1" strike="noStrike">
                          <a:solidFill>
                            <a:srgbClr val="ffffff"/>
                          </a:solidFill>
                          <a:uFill>
                            <a:solidFill>
                              <a:srgbClr val="ffffff"/>
                            </a:solidFill>
                          </a:uFill>
                          <a:latin typeface="Century Gothic"/>
                        </a:rPr>
                        <a:t>income.50000</a:t>
                      </a:r>
                      <a:r>
                        <a:rPr b="1" lang="en-US" sz="1600" spc="-1" strike="noStrike">
                          <a:solidFill>
                            <a:srgbClr val="ffffff"/>
                          </a:solidFill>
                          <a:uFill>
                            <a:solidFill>
                              <a:srgbClr val="ffffff"/>
                            </a:solidFill>
                          </a:uFill>
                          <a:latin typeface="Century Gothic"/>
                        </a:rPr>
                        <a:t>元以上</a:t>
                      </a:r>
                      <a:endParaRPr b="0" lang="en-US" sz="1600" spc="-1" strike="noStrike">
                        <a:solidFill>
                          <a:srgbClr val="000000"/>
                        </a:solidFill>
                        <a:uFill>
                          <a:solidFill>
                            <a:srgbClr val="ffffff"/>
                          </a:solidFill>
                        </a:uFill>
                        <a:latin typeface="Arial"/>
                      </a:endParaRPr>
                    </a:p>
                  </a:txBody>
                  <a:tcPr marL="29520" marR="29520">
                    <a:lnL w="12240">
                      <a:solidFill>
                        <a:srgbClr val="ffffff"/>
                      </a:solidFill>
                    </a:lnL>
                    <a:lnR w="12240">
                      <a:solidFill>
                        <a:srgbClr val="ffffff"/>
                      </a:solidFill>
                    </a:lnR>
                    <a:lnT w="12240">
                      <a:solidFill>
                        <a:srgbClr val="ffffff"/>
                      </a:solidFill>
                    </a:lnT>
                    <a:lnB w="12240">
                      <a:solidFill>
                        <a:srgbClr val="ffffff"/>
                      </a:solidFill>
                    </a:lnB>
                    <a:solidFill>
                      <a:srgbClr val="b01513"/>
                    </a:solidFill>
                  </a:tcPr>
                </a:tc>
                <a:tc>
                  <a:txBody>
                    <a:bodyPr lIns="29520" rIns="29520" tIns="0" bIns="0" anchor="ctr"/>
                    <a:p>
                      <a:pPr algn="r">
                        <a:lnSpc>
                          <a:spcPts val="776"/>
                        </a:lnSpc>
                      </a:pPr>
                      <a:r>
                        <a:rPr b="0" lang="en-US" sz="1600" spc="-1" strike="noStrike">
                          <a:solidFill>
                            <a:srgbClr val="000000"/>
                          </a:solidFill>
                          <a:uFill>
                            <a:solidFill>
                              <a:srgbClr val="ffffff"/>
                            </a:solidFill>
                          </a:uFill>
                          <a:latin typeface="Century Gothic"/>
                        </a:rPr>
                        <a:t>1.83E+00</a:t>
                      </a:r>
                      <a:endParaRPr b="0" lang="en-US" sz="1600" spc="-1" strike="noStrike">
                        <a:solidFill>
                          <a:srgbClr val="000000"/>
                        </a:solidFill>
                        <a:uFill>
                          <a:solidFill>
                            <a:srgbClr val="ffffff"/>
                          </a:solidFill>
                        </a:uFill>
                        <a:latin typeface="Arial"/>
                      </a:endParaRPr>
                    </a:p>
                  </a:txBody>
                  <a:tcPr marL="29520" marR="29520">
                    <a:lnL w="12240">
                      <a:solidFill>
                        <a:srgbClr val="ffffff"/>
                      </a:solidFill>
                    </a:lnL>
                    <a:lnR w="12240">
                      <a:solidFill>
                        <a:srgbClr val="ffffff"/>
                      </a:solidFill>
                    </a:lnR>
                    <a:lnT w="12240">
                      <a:solidFill>
                        <a:srgbClr val="ffffff"/>
                      </a:solidFill>
                    </a:lnT>
                    <a:lnB w="12240">
                      <a:solidFill>
                        <a:srgbClr val="ffffff"/>
                      </a:solidFill>
                    </a:lnB>
                    <a:solidFill>
                      <a:srgbClr val="e3cccc"/>
                    </a:solidFill>
                  </a:tcPr>
                </a:tc>
                <a:tc>
                  <a:txBody>
                    <a:bodyPr lIns="29520" rIns="29520" tIns="0" bIns="0" anchor="ctr"/>
                    <a:p>
                      <a:pPr algn="r">
                        <a:lnSpc>
                          <a:spcPts val="776"/>
                        </a:lnSpc>
                      </a:pPr>
                      <a:r>
                        <a:rPr b="0" lang="en-US" sz="1600" spc="-1" strike="noStrike">
                          <a:solidFill>
                            <a:srgbClr val="000000"/>
                          </a:solidFill>
                          <a:uFill>
                            <a:solidFill>
                              <a:srgbClr val="ffffff"/>
                            </a:solidFill>
                          </a:uFill>
                          <a:latin typeface="Century Gothic"/>
                        </a:rPr>
                        <a:t>1.85E-01</a:t>
                      </a:r>
                      <a:endParaRPr b="0" lang="en-US" sz="1600" spc="-1" strike="noStrike">
                        <a:solidFill>
                          <a:srgbClr val="000000"/>
                        </a:solidFill>
                        <a:uFill>
                          <a:solidFill>
                            <a:srgbClr val="ffffff"/>
                          </a:solidFill>
                        </a:uFill>
                        <a:latin typeface="Arial"/>
                      </a:endParaRPr>
                    </a:p>
                  </a:txBody>
                  <a:tcPr marL="29520" marR="29520">
                    <a:lnL w="12240">
                      <a:solidFill>
                        <a:srgbClr val="ffffff"/>
                      </a:solidFill>
                    </a:lnL>
                    <a:lnR w="12240">
                      <a:solidFill>
                        <a:srgbClr val="ffffff"/>
                      </a:solidFill>
                    </a:lnR>
                    <a:lnT w="12240">
                      <a:solidFill>
                        <a:srgbClr val="ffffff"/>
                      </a:solidFill>
                    </a:lnT>
                    <a:lnB w="12240">
                      <a:solidFill>
                        <a:srgbClr val="ffffff"/>
                      </a:solidFill>
                    </a:lnB>
                    <a:solidFill>
                      <a:srgbClr val="e3cccc"/>
                    </a:solidFill>
                  </a:tcPr>
                </a:tc>
                <a:tc>
                  <a:txBody>
                    <a:bodyPr lIns="29520" rIns="29520" tIns="0" bIns="0" anchor="ctr"/>
                    <a:p>
                      <a:pPr algn="r">
                        <a:lnSpc>
                          <a:spcPts val="776"/>
                        </a:lnSpc>
                      </a:pPr>
                      <a:r>
                        <a:rPr b="0" lang="en-US" sz="1600" spc="-1" strike="noStrike">
                          <a:solidFill>
                            <a:srgbClr val="000000"/>
                          </a:solidFill>
                          <a:uFill>
                            <a:solidFill>
                              <a:srgbClr val="ffffff"/>
                            </a:solidFill>
                          </a:uFill>
                          <a:latin typeface="Century Gothic"/>
                        </a:rPr>
                        <a:t>9.889</a:t>
                      </a:r>
                      <a:endParaRPr b="0" lang="en-US" sz="1600" spc="-1" strike="noStrike">
                        <a:solidFill>
                          <a:srgbClr val="000000"/>
                        </a:solidFill>
                        <a:uFill>
                          <a:solidFill>
                            <a:srgbClr val="ffffff"/>
                          </a:solidFill>
                        </a:uFill>
                        <a:latin typeface="Arial"/>
                      </a:endParaRPr>
                    </a:p>
                  </a:txBody>
                  <a:tcPr marL="29520" marR="29520">
                    <a:lnL w="12240">
                      <a:solidFill>
                        <a:srgbClr val="ffffff"/>
                      </a:solidFill>
                    </a:lnL>
                    <a:lnR w="12240">
                      <a:solidFill>
                        <a:srgbClr val="ffffff"/>
                      </a:solidFill>
                    </a:lnR>
                    <a:lnT w="12240">
                      <a:solidFill>
                        <a:srgbClr val="ffffff"/>
                      </a:solidFill>
                    </a:lnT>
                    <a:lnB w="12240">
                      <a:solidFill>
                        <a:srgbClr val="ffffff"/>
                      </a:solidFill>
                    </a:lnB>
                    <a:solidFill>
                      <a:srgbClr val="e3cccc"/>
                    </a:solidFill>
                  </a:tcPr>
                </a:tc>
                <a:tc>
                  <a:txBody>
                    <a:bodyPr lIns="29520" rIns="29520" tIns="0" bIns="0" anchor="ctr"/>
                    <a:p>
                      <a:pPr>
                        <a:lnSpc>
                          <a:spcPts val="776"/>
                        </a:lnSpc>
                      </a:pPr>
                      <a:r>
                        <a:rPr b="0" lang="en-US" sz="1600" spc="-1" strike="noStrike">
                          <a:solidFill>
                            <a:srgbClr val="000000"/>
                          </a:solidFill>
                          <a:uFill>
                            <a:solidFill>
                              <a:srgbClr val="ffffff"/>
                            </a:solidFill>
                          </a:uFill>
                          <a:latin typeface="Century Gothic"/>
                        </a:rPr>
                        <a:t>&lt;2e-16</a:t>
                      </a:r>
                      <a:endParaRPr b="0" lang="en-US" sz="1600" spc="-1" strike="noStrike">
                        <a:solidFill>
                          <a:srgbClr val="000000"/>
                        </a:solidFill>
                        <a:uFill>
                          <a:solidFill>
                            <a:srgbClr val="ffffff"/>
                          </a:solidFill>
                        </a:uFill>
                        <a:latin typeface="Arial"/>
                      </a:endParaRPr>
                    </a:p>
                  </a:txBody>
                  <a:tcPr marL="29520" marR="29520">
                    <a:lnL w="12240">
                      <a:solidFill>
                        <a:srgbClr val="ffffff"/>
                      </a:solidFill>
                    </a:lnL>
                    <a:lnR w="12240">
                      <a:solidFill>
                        <a:srgbClr val="ffffff"/>
                      </a:solidFill>
                    </a:lnR>
                    <a:lnT w="12240">
                      <a:solidFill>
                        <a:srgbClr val="ffffff"/>
                      </a:solidFill>
                    </a:lnT>
                    <a:lnB w="12240">
                      <a:solidFill>
                        <a:srgbClr val="ffffff"/>
                      </a:solidFill>
                    </a:lnB>
                    <a:solidFill>
                      <a:srgbClr val="e3cccc"/>
                    </a:solidFill>
                  </a:tcPr>
                </a:tc>
                <a:tc>
                  <a:txBody>
                    <a:bodyPr lIns="29520" rIns="29520" tIns="0" bIns="0" anchor="ctr"/>
                    <a:p>
                      <a:pPr>
                        <a:lnSpc>
                          <a:spcPts val="776"/>
                        </a:lnSpc>
                      </a:pPr>
                      <a:r>
                        <a:rPr b="0" lang="en-US" sz="1600" spc="-1" strike="noStrike">
                          <a:solidFill>
                            <a:srgbClr val="000000"/>
                          </a:solidFill>
                          <a:uFill>
                            <a:solidFill>
                              <a:srgbClr val="ffffff"/>
                            </a:solidFill>
                          </a:uFill>
                          <a:latin typeface="Century Gothic"/>
                        </a:rPr>
                        <a:t>***</a:t>
                      </a:r>
                      <a:endParaRPr b="0" lang="en-US" sz="1600" spc="-1" strike="noStrike">
                        <a:solidFill>
                          <a:srgbClr val="000000"/>
                        </a:solidFill>
                        <a:uFill>
                          <a:solidFill>
                            <a:srgbClr val="ffffff"/>
                          </a:solidFill>
                        </a:uFill>
                        <a:latin typeface="Arial"/>
                      </a:endParaRPr>
                    </a:p>
                  </a:txBody>
                  <a:tcPr marL="29520" marR="29520">
                    <a:lnL w="12240">
                      <a:solidFill>
                        <a:srgbClr val="ffffff"/>
                      </a:solidFill>
                    </a:lnL>
                    <a:lnR w="12240">
                      <a:solidFill>
                        <a:srgbClr val="ffffff"/>
                      </a:solidFill>
                    </a:lnR>
                    <a:lnT w="12240">
                      <a:solidFill>
                        <a:srgbClr val="ffffff"/>
                      </a:solidFill>
                    </a:lnT>
                    <a:lnB w="12240">
                      <a:solidFill>
                        <a:srgbClr val="ffffff"/>
                      </a:solidFill>
                    </a:lnB>
                    <a:solidFill>
                      <a:srgbClr val="e3cccc"/>
                    </a:solidFill>
                  </a:tcPr>
                </a:tc>
              </a:tr>
              <a:tr h="298080">
                <a:tc>
                  <a:txBody>
                    <a:bodyPr lIns="29520" rIns="29520" tIns="0" bIns="0" anchor="ctr"/>
                    <a:p>
                      <a:pPr>
                        <a:lnSpc>
                          <a:spcPts val="776"/>
                        </a:lnSpc>
                      </a:pPr>
                      <a:r>
                        <a:rPr b="1" lang="en-US" sz="1600" spc="-1" strike="noStrike">
                          <a:solidFill>
                            <a:srgbClr val="ffffff"/>
                          </a:solidFill>
                          <a:uFill>
                            <a:solidFill>
                              <a:srgbClr val="ffffff"/>
                            </a:solidFill>
                          </a:uFill>
                          <a:latin typeface="Century Gothic"/>
                        </a:rPr>
                        <a:t>industry.</a:t>
                      </a:r>
                      <a:r>
                        <a:rPr b="1" lang="en-US" sz="1600" spc="-1" strike="noStrike">
                          <a:solidFill>
                            <a:srgbClr val="ffffff"/>
                          </a:solidFill>
                          <a:uFill>
                            <a:solidFill>
                              <a:srgbClr val="ffffff"/>
                            </a:solidFill>
                          </a:uFill>
                          <a:latin typeface="Century Gothic"/>
                        </a:rPr>
                        <a:t>金融</a:t>
                      </a:r>
                      <a:r>
                        <a:rPr b="1" lang="en-US" sz="1600" spc="-1" strike="noStrike">
                          <a:solidFill>
                            <a:srgbClr val="ffffff"/>
                          </a:solidFill>
                          <a:uFill>
                            <a:solidFill>
                              <a:srgbClr val="ffffff"/>
                            </a:solidFill>
                          </a:uFill>
                          <a:latin typeface="Century Gothic"/>
                        </a:rPr>
                        <a:t>.</a:t>
                      </a:r>
                      <a:r>
                        <a:rPr b="1" lang="en-US" sz="1600" spc="-1" strike="noStrike">
                          <a:solidFill>
                            <a:srgbClr val="ffffff"/>
                          </a:solidFill>
                          <a:uFill>
                            <a:solidFill>
                              <a:srgbClr val="ffffff"/>
                            </a:solidFill>
                          </a:uFill>
                          <a:latin typeface="Century Gothic"/>
                        </a:rPr>
                        <a:t>法律</a:t>
                      </a:r>
                      <a:endParaRPr b="0" lang="en-US" sz="1600" spc="-1" strike="noStrike">
                        <a:solidFill>
                          <a:srgbClr val="000000"/>
                        </a:solidFill>
                        <a:uFill>
                          <a:solidFill>
                            <a:srgbClr val="ffffff"/>
                          </a:solidFill>
                        </a:uFill>
                        <a:latin typeface="Arial"/>
                      </a:endParaRPr>
                    </a:p>
                  </a:txBody>
                  <a:tcPr marL="29520" marR="29520">
                    <a:lnL w="12240">
                      <a:solidFill>
                        <a:srgbClr val="ffffff"/>
                      </a:solidFill>
                    </a:lnL>
                    <a:lnR w="12240">
                      <a:solidFill>
                        <a:srgbClr val="ffffff"/>
                      </a:solidFill>
                    </a:lnR>
                    <a:lnT w="12240">
                      <a:solidFill>
                        <a:srgbClr val="ffffff"/>
                      </a:solidFill>
                    </a:lnT>
                    <a:lnB w="12240">
                      <a:solidFill>
                        <a:srgbClr val="ffffff"/>
                      </a:solidFill>
                    </a:lnB>
                    <a:solidFill>
                      <a:srgbClr val="b01513"/>
                    </a:solidFill>
                  </a:tcPr>
                </a:tc>
                <a:tc>
                  <a:txBody>
                    <a:bodyPr lIns="29520" rIns="29520" tIns="0" bIns="0" anchor="ctr"/>
                    <a:p>
                      <a:pPr algn="r">
                        <a:lnSpc>
                          <a:spcPts val="776"/>
                        </a:lnSpc>
                      </a:pPr>
                      <a:r>
                        <a:rPr b="0" lang="en-US" sz="1600" spc="-1" strike="noStrike">
                          <a:solidFill>
                            <a:srgbClr val="000000"/>
                          </a:solidFill>
                          <a:uFill>
                            <a:solidFill>
                              <a:srgbClr val="ffffff"/>
                            </a:solidFill>
                          </a:uFill>
                          <a:latin typeface="Century Gothic"/>
                        </a:rPr>
                        <a:t>-7.97E-01</a:t>
                      </a:r>
                      <a:endParaRPr b="0" lang="en-US" sz="1600" spc="-1" strike="noStrike">
                        <a:solidFill>
                          <a:srgbClr val="000000"/>
                        </a:solidFill>
                        <a:uFill>
                          <a:solidFill>
                            <a:srgbClr val="ffffff"/>
                          </a:solidFill>
                        </a:uFill>
                        <a:latin typeface="Arial"/>
                      </a:endParaRPr>
                    </a:p>
                  </a:txBody>
                  <a:tcPr marL="29520" marR="29520">
                    <a:lnL w="12240">
                      <a:solidFill>
                        <a:srgbClr val="ffffff"/>
                      </a:solidFill>
                    </a:lnL>
                    <a:lnR w="12240">
                      <a:solidFill>
                        <a:srgbClr val="ffffff"/>
                      </a:solidFill>
                    </a:lnR>
                    <a:lnT w="12240">
                      <a:solidFill>
                        <a:srgbClr val="ffffff"/>
                      </a:solidFill>
                    </a:lnT>
                    <a:lnB w="12240">
                      <a:solidFill>
                        <a:srgbClr val="ffffff"/>
                      </a:solidFill>
                    </a:lnB>
                    <a:solidFill>
                      <a:srgbClr val="f1e7e7"/>
                    </a:solidFill>
                  </a:tcPr>
                </a:tc>
                <a:tc>
                  <a:txBody>
                    <a:bodyPr lIns="29520" rIns="29520" tIns="0" bIns="0" anchor="ctr"/>
                    <a:p>
                      <a:pPr algn="r">
                        <a:lnSpc>
                          <a:spcPts val="776"/>
                        </a:lnSpc>
                      </a:pPr>
                      <a:r>
                        <a:rPr b="0" lang="en-US" sz="1600" spc="-1" strike="noStrike">
                          <a:solidFill>
                            <a:srgbClr val="000000"/>
                          </a:solidFill>
                          <a:uFill>
                            <a:solidFill>
                              <a:srgbClr val="ffffff"/>
                            </a:solidFill>
                          </a:uFill>
                          <a:latin typeface="Century Gothic"/>
                        </a:rPr>
                        <a:t>2.09E-01</a:t>
                      </a:r>
                      <a:endParaRPr b="0" lang="en-US" sz="1600" spc="-1" strike="noStrike">
                        <a:solidFill>
                          <a:srgbClr val="000000"/>
                        </a:solidFill>
                        <a:uFill>
                          <a:solidFill>
                            <a:srgbClr val="ffffff"/>
                          </a:solidFill>
                        </a:uFill>
                        <a:latin typeface="Arial"/>
                      </a:endParaRPr>
                    </a:p>
                  </a:txBody>
                  <a:tcPr marL="29520" marR="29520">
                    <a:lnL w="12240">
                      <a:solidFill>
                        <a:srgbClr val="ffffff"/>
                      </a:solidFill>
                    </a:lnL>
                    <a:lnR w="12240">
                      <a:solidFill>
                        <a:srgbClr val="ffffff"/>
                      </a:solidFill>
                    </a:lnR>
                    <a:lnT w="12240">
                      <a:solidFill>
                        <a:srgbClr val="ffffff"/>
                      </a:solidFill>
                    </a:lnT>
                    <a:lnB w="12240">
                      <a:solidFill>
                        <a:srgbClr val="ffffff"/>
                      </a:solidFill>
                    </a:lnB>
                    <a:solidFill>
                      <a:srgbClr val="f1e7e7"/>
                    </a:solidFill>
                  </a:tcPr>
                </a:tc>
                <a:tc>
                  <a:txBody>
                    <a:bodyPr lIns="29520" rIns="29520" tIns="0" bIns="0" anchor="ctr"/>
                    <a:p>
                      <a:pPr algn="r">
                        <a:lnSpc>
                          <a:spcPts val="776"/>
                        </a:lnSpc>
                      </a:pPr>
                      <a:r>
                        <a:rPr b="0" lang="en-US" sz="1600" spc="-1" strike="noStrike">
                          <a:solidFill>
                            <a:srgbClr val="000000"/>
                          </a:solidFill>
                          <a:uFill>
                            <a:solidFill>
                              <a:srgbClr val="ffffff"/>
                            </a:solidFill>
                          </a:uFill>
                          <a:latin typeface="Century Gothic"/>
                        </a:rPr>
                        <a:t>-3.81</a:t>
                      </a:r>
                      <a:endParaRPr b="0" lang="en-US" sz="1600" spc="-1" strike="noStrike">
                        <a:solidFill>
                          <a:srgbClr val="000000"/>
                        </a:solidFill>
                        <a:uFill>
                          <a:solidFill>
                            <a:srgbClr val="ffffff"/>
                          </a:solidFill>
                        </a:uFill>
                        <a:latin typeface="Arial"/>
                      </a:endParaRPr>
                    </a:p>
                  </a:txBody>
                  <a:tcPr marL="29520" marR="29520">
                    <a:lnL w="12240">
                      <a:solidFill>
                        <a:srgbClr val="ffffff"/>
                      </a:solidFill>
                    </a:lnL>
                    <a:lnR w="12240">
                      <a:solidFill>
                        <a:srgbClr val="ffffff"/>
                      </a:solidFill>
                    </a:lnR>
                    <a:lnT w="12240">
                      <a:solidFill>
                        <a:srgbClr val="ffffff"/>
                      </a:solidFill>
                    </a:lnT>
                    <a:lnB w="12240">
                      <a:solidFill>
                        <a:srgbClr val="ffffff"/>
                      </a:solidFill>
                    </a:lnB>
                    <a:solidFill>
                      <a:srgbClr val="f1e7e7"/>
                    </a:solidFill>
                  </a:tcPr>
                </a:tc>
                <a:tc>
                  <a:txBody>
                    <a:bodyPr lIns="29520" rIns="29520" tIns="0" bIns="0" anchor="ctr"/>
                    <a:p>
                      <a:pPr algn="r">
                        <a:lnSpc>
                          <a:spcPts val="776"/>
                        </a:lnSpc>
                      </a:pPr>
                      <a:r>
                        <a:rPr b="0" lang="en-US" sz="1600" spc="-1" strike="noStrike">
                          <a:solidFill>
                            <a:srgbClr val="000000"/>
                          </a:solidFill>
                          <a:uFill>
                            <a:solidFill>
                              <a:srgbClr val="ffffff"/>
                            </a:solidFill>
                          </a:uFill>
                          <a:latin typeface="Century Gothic"/>
                        </a:rPr>
                        <a:t>0.000139</a:t>
                      </a:r>
                      <a:endParaRPr b="0" lang="en-US" sz="1600" spc="-1" strike="noStrike">
                        <a:solidFill>
                          <a:srgbClr val="000000"/>
                        </a:solidFill>
                        <a:uFill>
                          <a:solidFill>
                            <a:srgbClr val="ffffff"/>
                          </a:solidFill>
                        </a:uFill>
                        <a:latin typeface="Arial"/>
                      </a:endParaRPr>
                    </a:p>
                  </a:txBody>
                  <a:tcPr marL="29520" marR="29520">
                    <a:lnL w="12240">
                      <a:solidFill>
                        <a:srgbClr val="ffffff"/>
                      </a:solidFill>
                    </a:lnL>
                    <a:lnR w="12240">
                      <a:solidFill>
                        <a:srgbClr val="ffffff"/>
                      </a:solidFill>
                    </a:lnR>
                    <a:lnT w="12240">
                      <a:solidFill>
                        <a:srgbClr val="ffffff"/>
                      </a:solidFill>
                    </a:lnT>
                    <a:lnB w="12240">
                      <a:solidFill>
                        <a:srgbClr val="ffffff"/>
                      </a:solidFill>
                    </a:lnB>
                    <a:solidFill>
                      <a:srgbClr val="f1e7e7"/>
                    </a:solidFill>
                  </a:tcPr>
                </a:tc>
                <a:tc>
                  <a:txBody>
                    <a:bodyPr lIns="29520" rIns="29520" tIns="0" bIns="0" anchor="ctr"/>
                    <a:p>
                      <a:pPr>
                        <a:lnSpc>
                          <a:spcPts val="776"/>
                        </a:lnSpc>
                      </a:pPr>
                      <a:r>
                        <a:rPr b="0" lang="en-US" sz="1600" spc="-1" strike="noStrike">
                          <a:solidFill>
                            <a:srgbClr val="000000"/>
                          </a:solidFill>
                          <a:uFill>
                            <a:solidFill>
                              <a:srgbClr val="ffffff"/>
                            </a:solidFill>
                          </a:uFill>
                          <a:latin typeface="Century Gothic"/>
                        </a:rPr>
                        <a:t>***</a:t>
                      </a:r>
                      <a:endParaRPr b="0" lang="en-US" sz="1600" spc="-1" strike="noStrike">
                        <a:solidFill>
                          <a:srgbClr val="000000"/>
                        </a:solidFill>
                        <a:uFill>
                          <a:solidFill>
                            <a:srgbClr val="ffffff"/>
                          </a:solidFill>
                        </a:uFill>
                        <a:latin typeface="Arial"/>
                      </a:endParaRPr>
                    </a:p>
                  </a:txBody>
                  <a:tcPr marL="29520" marR="29520">
                    <a:lnL w="12240">
                      <a:solidFill>
                        <a:srgbClr val="ffffff"/>
                      </a:solidFill>
                    </a:lnL>
                    <a:lnR w="12240">
                      <a:solidFill>
                        <a:srgbClr val="ffffff"/>
                      </a:solidFill>
                    </a:lnR>
                    <a:lnT w="12240">
                      <a:solidFill>
                        <a:srgbClr val="ffffff"/>
                      </a:solidFill>
                    </a:lnT>
                    <a:lnB w="12240">
                      <a:solidFill>
                        <a:srgbClr val="ffffff"/>
                      </a:solidFill>
                    </a:lnB>
                    <a:solidFill>
                      <a:srgbClr val="f1e7e7"/>
                    </a:solidFill>
                  </a:tcPr>
                </a:tc>
              </a:tr>
              <a:tr h="298080">
                <a:tc>
                  <a:txBody>
                    <a:bodyPr lIns="29520" rIns="29520" tIns="0" bIns="0" anchor="ctr"/>
                    <a:p>
                      <a:pPr>
                        <a:lnSpc>
                          <a:spcPts val="776"/>
                        </a:lnSpc>
                      </a:pPr>
                      <a:r>
                        <a:rPr b="1" lang="en-US" sz="1600" spc="-1" strike="noStrike">
                          <a:solidFill>
                            <a:srgbClr val="ffffff"/>
                          </a:solidFill>
                          <a:uFill>
                            <a:solidFill>
                              <a:srgbClr val="ffffff"/>
                            </a:solidFill>
                          </a:uFill>
                          <a:latin typeface="Century Gothic"/>
                        </a:rPr>
                        <a:t>industry.</a:t>
                      </a:r>
                      <a:r>
                        <a:rPr b="1" lang="en-US" sz="1600" spc="-1" strike="noStrike">
                          <a:solidFill>
                            <a:srgbClr val="ffffff"/>
                          </a:solidFill>
                          <a:uFill>
                            <a:solidFill>
                              <a:srgbClr val="ffffff"/>
                            </a:solidFill>
                          </a:uFill>
                          <a:latin typeface="Century Gothic"/>
                        </a:rPr>
                        <a:t>教育</a:t>
                      </a:r>
                      <a:r>
                        <a:rPr b="1" lang="en-US" sz="1600" spc="-1" strike="noStrike">
                          <a:solidFill>
                            <a:srgbClr val="ffffff"/>
                          </a:solidFill>
                          <a:uFill>
                            <a:solidFill>
                              <a:srgbClr val="ffffff"/>
                            </a:solidFill>
                          </a:uFill>
                          <a:latin typeface="Century Gothic"/>
                        </a:rPr>
                        <a:t>.</a:t>
                      </a:r>
                      <a:r>
                        <a:rPr b="1" lang="en-US" sz="1600" spc="-1" strike="noStrike">
                          <a:solidFill>
                            <a:srgbClr val="ffffff"/>
                          </a:solidFill>
                          <a:uFill>
                            <a:solidFill>
                              <a:srgbClr val="ffffff"/>
                            </a:solidFill>
                          </a:uFill>
                          <a:latin typeface="Century Gothic"/>
                        </a:rPr>
                        <a:t>培训</a:t>
                      </a:r>
                      <a:endParaRPr b="0" lang="en-US" sz="1600" spc="-1" strike="noStrike">
                        <a:solidFill>
                          <a:srgbClr val="000000"/>
                        </a:solidFill>
                        <a:uFill>
                          <a:solidFill>
                            <a:srgbClr val="ffffff"/>
                          </a:solidFill>
                        </a:uFill>
                        <a:latin typeface="Arial"/>
                      </a:endParaRPr>
                    </a:p>
                  </a:txBody>
                  <a:tcPr marL="29520" marR="29520">
                    <a:lnL w="12240">
                      <a:solidFill>
                        <a:srgbClr val="ffffff"/>
                      </a:solidFill>
                    </a:lnL>
                    <a:lnR w="12240">
                      <a:solidFill>
                        <a:srgbClr val="ffffff"/>
                      </a:solidFill>
                    </a:lnR>
                    <a:lnT w="12240">
                      <a:solidFill>
                        <a:srgbClr val="ffffff"/>
                      </a:solidFill>
                    </a:lnT>
                    <a:lnB w="12240">
                      <a:solidFill>
                        <a:srgbClr val="ffffff"/>
                      </a:solidFill>
                    </a:lnB>
                    <a:solidFill>
                      <a:srgbClr val="b01513"/>
                    </a:solidFill>
                  </a:tcPr>
                </a:tc>
                <a:tc>
                  <a:txBody>
                    <a:bodyPr lIns="29520" rIns="29520" tIns="0" bIns="0" anchor="ctr"/>
                    <a:p>
                      <a:pPr algn="r">
                        <a:lnSpc>
                          <a:spcPts val="776"/>
                        </a:lnSpc>
                      </a:pPr>
                      <a:r>
                        <a:rPr b="0" lang="en-US" sz="1600" spc="-1" strike="noStrike">
                          <a:solidFill>
                            <a:srgbClr val="000000"/>
                          </a:solidFill>
                          <a:uFill>
                            <a:solidFill>
                              <a:srgbClr val="ffffff"/>
                            </a:solidFill>
                          </a:uFill>
                          <a:latin typeface="Century Gothic"/>
                        </a:rPr>
                        <a:t>2.89E-01</a:t>
                      </a:r>
                      <a:endParaRPr b="0" lang="en-US" sz="1600" spc="-1" strike="noStrike">
                        <a:solidFill>
                          <a:srgbClr val="000000"/>
                        </a:solidFill>
                        <a:uFill>
                          <a:solidFill>
                            <a:srgbClr val="ffffff"/>
                          </a:solidFill>
                        </a:uFill>
                        <a:latin typeface="Arial"/>
                      </a:endParaRPr>
                    </a:p>
                  </a:txBody>
                  <a:tcPr marL="29520" marR="29520">
                    <a:lnL w="12240">
                      <a:solidFill>
                        <a:srgbClr val="ffffff"/>
                      </a:solidFill>
                    </a:lnL>
                    <a:lnR w="12240">
                      <a:solidFill>
                        <a:srgbClr val="ffffff"/>
                      </a:solidFill>
                    </a:lnR>
                    <a:lnT w="12240">
                      <a:solidFill>
                        <a:srgbClr val="ffffff"/>
                      </a:solidFill>
                    </a:lnT>
                    <a:lnB w="12240">
                      <a:solidFill>
                        <a:srgbClr val="ffffff"/>
                      </a:solidFill>
                    </a:lnB>
                    <a:solidFill>
                      <a:srgbClr val="e3cccc"/>
                    </a:solidFill>
                  </a:tcPr>
                </a:tc>
                <a:tc>
                  <a:txBody>
                    <a:bodyPr lIns="29520" rIns="29520" tIns="0" bIns="0" anchor="ctr"/>
                    <a:p>
                      <a:pPr algn="r">
                        <a:lnSpc>
                          <a:spcPts val="776"/>
                        </a:lnSpc>
                      </a:pPr>
                      <a:r>
                        <a:rPr b="0" lang="en-US" sz="1600" spc="-1" strike="noStrike">
                          <a:solidFill>
                            <a:srgbClr val="000000"/>
                          </a:solidFill>
                          <a:uFill>
                            <a:solidFill>
                              <a:srgbClr val="ffffff"/>
                            </a:solidFill>
                          </a:uFill>
                          <a:latin typeface="Century Gothic"/>
                        </a:rPr>
                        <a:t>1.69E-01</a:t>
                      </a:r>
                      <a:endParaRPr b="0" lang="en-US" sz="1600" spc="-1" strike="noStrike">
                        <a:solidFill>
                          <a:srgbClr val="000000"/>
                        </a:solidFill>
                        <a:uFill>
                          <a:solidFill>
                            <a:srgbClr val="ffffff"/>
                          </a:solidFill>
                        </a:uFill>
                        <a:latin typeface="Arial"/>
                      </a:endParaRPr>
                    </a:p>
                  </a:txBody>
                  <a:tcPr marL="29520" marR="29520">
                    <a:lnL w="12240">
                      <a:solidFill>
                        <a:srgbClr val="ffffff"/>
                      </a:solidFill>
                    </a:lnL>
                    <a:lnR w="12240">
                      <a:solidFill>
                        <a:srgbClr val="ffffff"/>
                      </a:solidFill>
                    </a:lnR>
                    <a:lnT w="12240">
                      <a:solidFill>
                        <a:srgbClr val="ffffff"/>
                      </a:solidFill>
                    </a:lnT>
                    <a:lnB w="12240">
                      <a:solidFill>
                        <a:srgbClr val="ffffff"/>
                      </a:solidFill>
                    </a:lnB>
                    <a:solidFill>
                      <a:srgbClr val="e3cccc"/>
                    </a:solidFill>
                  </a:tcPr>
                </a:tc>
                <a:tc>
                  <a:txBody>
                    <a:bodyPr lIns="29520" rIns="29520" tIns="0" bIns="0" anchor="ctr"/>
                    <a:p>
                      <a:pPr algn="r">
                        <a:lnSpc>
                          <a:spcPts val="776"/>
                        </a:lnSpc>
                      </a:pPr>
                      <a:r>
                        <a:rPr b="0" lang="en-US" sz="1600" spc="-1" strike="noStrike">
                          <a:solidFill>
                            <a:srgbClr val="000000"/>
                          </a:solidFill>
                          <a:uFill>
                            <a:solidFill>
                              <a:srgbClr val="ffffff"/>
                            </a:solidFill>
                          </a:uFill>
                          <a:latin typeface="Century Gothic"/>
                        </a:rPr>
                        <a:t>1.711</a:t>
                      </a:r>
                      <a:endParaRPr b="0" lang="en-US" sz="1600" spc="-1" strike="noStrike">
                        <a:solidFill>
                          <a:srgbClr val="000000"/>
                        </a:solidFill>
                        <a:uFill>
                          <a:solidFill>
                            <a:srgbClr val="ffffff"/>
                          </a:solidFill>
                        </a:uFill>
                        <a:latin typeface="Arial"/>
                      </a:endParaRPr>
                    </a:p>
                  </a:txBody>
                  <a:tcPr marL="29520" marR="29520">
                    <a:lnL w="12240">
                      <a:solidFill>
                        <a:srgbClr val="ffffff"/>
                      </a:solidFill>
                    </a:lnL>
                    <a:lnR w="12240">
                      <a:solidFill>
                        <a:srgbClr val="ffffff"/>
                      </a:solidFill>
                    </a:lnR>
                    <a:lnT w="12240">
                      <a:solidFill>
                        <a:srgbClr val="ffffff"/>
                      </a:solidFill>
                    </a:lnT>
                    <a:lnB w="12240">
                      <a:solidFill>
                        <a:srgbClr val="ffffff"/>
                      </a:solidFill>
                    </a:lnB>
                    <a:solidFill>
                      <a:srgbClr val="e3cccc"/>
                    </a:solidFill>
                  </a:tcPr>
                </a:tc>
                <a:tc>
                  <a:txBody>
                    <a:bodyPr lIns="29520" rIns="29520" tIns="0" bIns="0" anchor="ctr"/>
                    <a:p>
                      <a:pPr algn="r">
                        <a:lnSpc>
                          <a:spcPts val="776"/>
                        </a:lnSpc>
                      </a:pPr>
                      <a:r>
                        <a:rPr b="0" lang="en-US" sz="1600" spc="-1" strike="noStrike">
                          <a:solidFill>
                            <a:srgbClr val="000000"/>
                          </a:solidFill>
                          <a:uFill>
                            <a:solidFill>
                              <a:srgbClr val="ffffff"/>
                            </a:solidFill>
                          </a:uFill>
                          <a:latin typeface="Century Gothic"/>
                        </a:rPr>
                        <a:t>0.087158</a:t>
                      </a:r>
                      <a:endParaRPr b="0" lang="en-US" sz="1600" spc="-1" strike="noStrike">
                        <a:solidFill>
                          <a:srgbClr val="000000"/>
                        </a:solidFill>
                        <a:uFill>
                          <a:solidFill>
                            <a:srgbClr val="ffffff"/>
                          </a:solidFill>
                        </a:uFill>
                        <a:latin typeface="Arial"/>
                      </a:endParaRPr>
                    </a:p>
                  </a:txBody>
                  <a:tcPr marL="29520" marR="29520">
                    <a:lnL w="12240">
                      <a:solidFill>
                        <a:srgbClr val="ffffff"/>
                      </a:solidFill>
                    </a:lnL>
                    <a:lnR w="12240">
                      <a:solidFill>
                        <a:srgbClr val="ffffff"/>
                      </a:solidFill>
                    </a:lnR>
                    <a:lnT w="12240">
                      <a:solidFill>
                        <a:srgbClr val="ffffff"/>
                      </a:solidFill>
                    </a:lnT>
                    <a:lnB w="12240">
                      <a:solidFill>
                        <a:srgbClr val="ffffff"/>
                      </a:solidFill>
                    </a:lnB>
                    <a:solidFill>
                      <a:srgbClr val="e3cccc"/>
                    </a:solidFill>
                  </a:tcPr>
                </a:tc>
                <a:tc>
                  <a:txBody>
                    <a:bodyPr lIns="29520" rIns="29520" tIns="0" bIns="0" anchor="ctr"/>
                    <a:p>
                      <a:pPr>
                        <a:lnSpc>
                          <a:spcPts val="776"/>
                        </a:lnSpc>
                      </a:pPr>
                      <a:r>
                        <a:rPr b="0" lang="en-US" sz="1600" spc="-1" strike="noStrike">
                          <a:solidFill>
                            <a:srgbClr val="000000"/>
                          </a:solidFill>
                          <a:uFill>
                            <a:solidFill>
                              <a:srgbClr val="ffffff"/>
                            </a:solidFill>
                          </a:uFill>
                          <a:latin typeface="Century Gothic"/>
                        </a:rPr>
                        <a:t>.</a:t>
                      </a:r>
                      <a:endParaRPr b="0" lang="en-US" sz="1600" spc="-1" strike="noStrike">
                        <a:solidFill>
                          <a:srgbClr val="000000"/>
                        </a:solidFill>
                        <a:uFill>
                          <a:solidFill>
                            <a:srgbClr val="ffffff"/>
                          </a:solidFill>
                        </a:uFill>
                        <a:latin typeface="Arial"/>
                      </a:endParaRPr>
                    </a:p>
                  </a:txBody>
                  <a:tcPr marL="29520" marR="29520">
                    <a:lnL w="12240">
                      <a:solidFill>
                        <a:srgbClr val="ffffff"/>
                      </a:solidFill>
                    </a:lnL>
                    <a:lnR w="12240">
                      <a:solidFill>
                        <a:srgbClr val="ffffff"/>
                      </a:solidFill>
                    </a:lnR>
                    <a:lnT w="12240">
                      <a:solidFill>
                        <a:srgbClr val="ffffff"/>
                      </a:solidFill>
                    </a:lnT>
                    <a:lnB w="12240">
                      <a:solidFill>
                        <a:srgbClr val="ffffff"/>
                      </a:solidFill>
                    </a:lnB>
                    <a:solidFill>
                      <a:srgbClr val="e3cccc"/>
                    </a:solidFill>
                  </a:tcPr>
                </a:tc>
              </a:tr>
              <a:tr h="298080">
                <a:tc>
                  <a:txBody>
                    <a:bodyPr lIns="29520" rIns="29520" tIns="0" bIns="0" anchor="ctr"/>
                    <a:p>
                      <a:pPr>
                        <a:lnSpc>
                          <a:spcPts val="776"/>
                        </a:lnSpc>
                      </a:pPr>
                      <a:r>
                        <a:rPr b="1" lang="en-US" sz="1600" spc="-1" strike="noStrike">
                          <a:solidFill>
                            <a:srgbClr val="ffffff"/>
                          </a:solidFill>
                          <a:uFill>
                            <a:solidFill>
                              <a:srgbClr val="ffffff"/>
                            </a:solidFill>
                          </a:uFill>
                          <a:latin typeface="Century Gothic"/>
                        </a:rPr>
                        <a:t>industry.</a:t>
                      </a:r>
                      <a:r>
                        <a:rPr b="1" lang="en-US" sz="1600" spc="-1" strike="noStrike">
                          <a:solidFill>
                            <a:srgbClr val="ffffff"/>
                          </a:solidFill>
                          <a:uFill>
                            <a:solidFill>
                              <a:srgbClr val="ffffff"/>
                            </a:solidFill>
                          </a:uFill>
                          <a:latin typeface="Century Gothic"/>
                        </a:rPr>
                        <a:t>零售</a:t>
                      </a:r>
                      <a:r>
                        <a:rPr b="1" lang="en-US" sz="1600" spc="-1" strike="noStrike">
                          <a:solidFill>
                            <a:srgbClr val="ffffff"/>
                          </a:solidFill>
                          <a:uFill>
                            <a:solidFill>
                              <a:srgbClr val="ffffff"/>
                            </a:solidFill>
                          </a:uFill>
                          <a:latin typeface="Century Gothic"/>
                        </a:rPr>
                        <a:t>.</a:t>
                      </a:r>
                      <a:r>
                        <a:rPr b="1" lang="en-US" sz="1600" spc="-1" strike="noStrike">
                          <a:solidFill>
                            <a:srgbClr val="ffffff"/>
                          </a:solidFill>
                          <a:uFill>
                            <a:solidFill>
                              <a:srgbClr val="ffffff"/>
                            </a:solidFill>
                          </a:uFill>
                          <a:latin typeface="Century Gothic"/>
                        </a:rPr>
                        <a:t>批发</a:t>
                      </a:r>
                      <a:endParaRPr b="0" lang="en-US" sz="1600" spc="-1" strike="noStrike">
                        <a:solidFill>
                          <a:srgbClr val="000000"/>
                        </a:solidFill>
                        <a:uFill>
                          <a:solidFill>
                            <a:srgbClr val="ffffff"/>
                          </a:solidFill>
                        </a:uFill>
                        <a:latin typeface="Arial"/>
                      </a:endParaRPr>
                    </a:p>
                  </a:txBody>
                  <a:tcPr marL="29520" marR="29520">
                    <a:lnL w="12240">
                      <a:solidFill>
                        <a:srgbClr val="ffffff"/>
                      </a:solidFill>
                    </a:lnL>
                    <a:lnR w="12240">
                      <a:solidFill>
                        <a:srgbClr val="ffffff"/>
                      </a:solidFill>
                    </a:lnR>
                    <a:lnT w="12240">
                      <a:solidFill>
                        <a:srgbClr val="ffffff"/>
                      </a:solidFill>
                    </a:lnT>
                    <a:lnB w="12240">
                      <a:solidFill>
                        <a:srgbClr val="ffffff"/>
                      </a:solidFill>
                    </a:lnB>
                    <a:solidFill>
                      <a:srgbClr val="b01513"/>
                    </a:solidFill>
                  </a:tcPr>
                </a:tc>
                <a:tc>
                  <a:txBody>
                    <a:bodyPr lIns="29520" rIns="29520" tIns="0" bIns="0" anchor="ctr"/>
                    <a:p>
                      <a:pPr algn="r">
                        <a:lnSpc>
                          <a:spcPts val="776"/>
                        </a:lnSpc>
                      </a:pPr>
                      <a:r>
                        <a:rPr b="0" lang="en-US" sz="1600" spc="-1" strike="noStrike">
                          <a:solidFill>
                            <a:srgbClr val="000000"/>
                          </a:solidFill>
                          <a:uFill>
                            <a:solidFill>
                              <a:srgbClr val="ffffff"/>
                            </a:solidFill>
                          </a:uFill>
                          <a:latin typeface="Century Gothic"/>
                        </a:rPr>
                        <a:t>2.53E-01</a:t>
                      </a:r>
                      <a:endParaRPr b="0" lang="en-US" sz="1600" spc="-1" strike="noStrike">
                        <a:solidFill>
                          <a:srgbClr val="000000"/>
                        </a:solidFill>
                        <a:uFill>
                          <a:solidFill>
                            <a:srgbClr val="ffffff"/>
                          </a:solidFill>
                        </a:uFill>
                        <a:latin typeface="Arial"/>
                      </a:endParaRPr>
                    </a:p>
                  </a:txBody>
                  <a:tcPr marL="29520" marR="29520">
                    <a:lnL w="12240">
                      <a:solidFill>
                        <a:srgbClr val="ffffff"/>
                      </a:solidFill>
                    </a:lnL>
                    <a:lnR w="12240">
                      <a:solidFill>
                        <a:srgbClr val="ffffff"/>
                      </a:solidFill>
                    </a:lnR>
                    <a:lnT w="12240">
                      <a:solidFill>
                        <a:srgbClr val="ffffff"/>
                      </a:solidFill>
                    </a:lnT>
                    <a:lnB w="12240">
                      <a:solidFill>
                        <a:srgbClr val="ffffff"/>
                      </a:solidFill>
                    </a:lnB>
                    <a:solidFill>
                      <a:srgbClr val="f1e7e7"/>
                    </a:solidFill>
                  </a:tcPr>
                </a:tc>
                <a:tc>
                  <a:txBody>
                    <a:bodyPr lIns="29520" rIns="29520" tIns="0" bIns="0" anchor="ctr"/>
                    <a:p>
                      <a:pPr algn="r">
                        <a:lnSpc>
                          <a:spcPts val="776"/>
                        </a:lnSpc>
                      </a:pPr>
                      <a:r>
                        <a:rPr b="0" lang="en-US" sz="1600" spc="-1" strike="noStrike">
                          <a:solidFill>
                            <a:srgbClr val="000000"/>
                          </a:solidFill>
                          <a:uFill>
                            <a:solidFill>
                              <a:srgbClr val="ffffff"/>
                            </a:solidFill>
                          </a:uFill>
                          <a:latin typeface="Century Gothic"/>
                        </a:rPr>
                        <a:t>1.26E-01</a:t>
                      </a:r>
                      <a:endParaRPr b="0" lang="en-US" sz="1600" spc="-1" strike="noStrike">
                        <a:solidFill>
                          <a:srgbClr val="000000"/>
                        </a:solidFill>
                        <a:uFill>
                          <a:solidFill>
                            <a:srgbClr val="ffffff"/>
                          </a:solidFill>
                        </a:uFill>
                        <a:latin typeface="Arial"/>
                      </a:endParaRPr>
                    </a:p>
                  </a:txBody>
                  <a:tcPr marL="29520" marR="29520">
                    <a:lnL w="12240">
                      <a:solidFill>
                        <a:srgbClr val="ffffff"/>
                      </a:solidFill>
                    </a:lnL>
                    <a:lnR w="12240">
                      <a:solidFill>
                        <a:srgbClr val="ffffff"/>
                      </a:solidFill>
                    </a:lnR>
                    <a:lnT w="12240">
                      <a:solidFill>
                        <a:srgbClr val="ffffff"/>
                      </a:solidFill>
                    </a:lnT>
                    <a:lnB w="12240">
                      <a:solidFill>
                        <a:srgbClr val="ffffff"/>
                      </a:solidFill>
                    </a:lnB>
                    <a:solidFill>
                      <a:srgbClr val="f1e7e7"/>
                    </a:solidFill>
                  </a:tcPr>
                </a:tc>
                <a:tc>
                  <a:txBody>
                    <a:bodyPr lIns="29520" rIns="29520" tIns="0" bIns="0" anchor="ctr"/>
                    <a:p>
                      <a:pPr algn="r">
                        <a:lnSpc>
                          <a:spcPts val="776"/>
                        </a:lnSpc>
                      </a:pPr>
                      <a:r>
                        <a:rPr b="0" lang="en-US" sz="1600" spc="-1" strike="noStrike">
                          <a:solidFill>
                            <a:srgbClr val="000000"/>
                          </a:solidFill>
                          <a:uFill>
                            <a:solidFill>
                              <a:srgbClr val="ffffff"/>
                            </a:solidFill>
                          </a:uFill>
                          <a:latin typeface="Century Gothic"/>
                        </a:rPr>
                        <a:t>2.012</a:t>
                      </a:r>
                      <a:endParaRPr b="0" lang="en-US" sz="1600" spc="-1" strike="noStrike">
                        <a:solidFill>
                          <a:srgbClr val="000000"/>
                        </a:solidFill>
                        <a:uFill>
                          <a:solidFill>
                            <a:srgbClr val="ffffff"/>
                          </a:solidFill>
                        </a:uFill>
                        <a:latin typeface="Arial"/>
                      </a:endParaRPr>
                    </a:p>
                  </a:txBody>
                  <a:tcPr marL="29520" marR="29520">
                    <a:lnL w="12240">
                      <a:solidFill>
                        <a:srgbClr val="ffffff"/>
                      </a:solidFill>
                    </a:lnL>
                    <a:lnR w="12240">
                      <a:solidFill>
                        <a:srgbClr val="ffffff"/>
                      </a:solidFill>
                    </a:lnR>
                    <a:lnT w="12240">
                      <a:solidFill>
                        <a:srgbClr val="ffffff"/>
                      </a:solidFill>
                    </a:lnT>
                    <a:lnB w="12240">
                      <a:solidFill>
                        <a:srgbClr val="ffffff"/>
                      </a:solidFill>
                    </a:lnB>
                    <a:solidFill>
                      <a:srgbClr val="f1e7e7"/>
                    </a:solidFill>
                  </a:tcPr>
                </a:tc>
                <a:tc>
                  <a:txBody>
                    <a:bodyPr lIns="29520" rIns="29520" tIns="0" bIns="0" anchor="ctr"/>
                    <a:p>
                      <a:pPr algn="r">
                        <a:lnSpc>
                          <a:spcPts val="776"/>
                        </a:lnSpc>
                      </a:pPr>
                      <a:r>
                        <a:rPr b="0" lang="en-US" sz="1600" spc="-1" strike="noStrike">
                          <a:solidFill>
                            <a:srgbClr val="000000"/>
                          </a:solidFill>
                          <a:uFill>
                            <a:solidFill>
                              <a:srgbClr val="ffffff"/>
                            </a:solidFill>
                          </a:uFill>
                          <a:latin typeface="Century Gothic"/>
                        </a:rPr>
                        <a:t>0.044246</a:t>
                      </a:r>
                      <a:endParaRPr b="0" lang="en-US" sz="1600" spc="-1" strike="noStrike">
                        <a:solidFill>
                          <a:srgbClr val="000000"/>
                        </a:solidFill>
                        <a:uFill>
                          <a:solidFill>
                            <a:srgbClr val="ffffff"/>
                          </a:solidFill>
                        </a:uFill>
                        <a:latin typeface="Arial"/>
                      </a:endParaRPr>
                    </a:p>
                  </a:txBody>
                  <a:tcPr marL="29520" marR="29520">
                    <a:lnL w="12240">
                      <a:solidFill>
                        <a:srgbClr val="ffffff"/>
                      </a:solidFill>
                    </a:lnL>
                    <a:lnR w="12240">
                      <a:solidFill>
                        <a:srgbClr val="ffffff"/>
                      </a:solidFill>
                    </a:lnR>
                    <a:lnT w="12240">
                      <a:solidFill>
                        <a:srgbClr val="ffffff"/>
                      </a:solidFill>
                    </a:lnT>
                    <a:lnB w="12240">
                      <a:solidFill>
                        <a:srgbClr val="ffffff"/>
                      </a:solidFill>
                    </a:lnB>
                    <a:solidFill>
                      <a:srgbClr val="f1e7e7"/>
                    </a:solidFill>
                  </a:tcPr>
                </a:tc>
                <a:tc>
                  <a:txBody>
                    <a:bodyPr lIns="29520" rIns="29520" tIns="0" bIns="0" anchor="ctr"/>
                    <a:p>
                      <a:pPr>
                        <a:lnSpc>
                          <a:spcPts val="776"/>
                        </a:lnSpc>
                      </a:pPr>
                      <a:r>
                        <a:rPr b="0" lang="en-US" sz="1600" spc="-1" strike="noStrike">
                          <a:solidFill>
                            <a:srgbClr val="000000"/>
                          </a:solidFill>
                          <a:uFill>
                            <a:solidFill>
                              <a:srgbClr val="ffffff"/>
                            </a:solidFill>
                          </a:uFill>
                          <a:latin typeface="Century Gothic"/>
                        </a:rPr>
                        <a:t>*</a:t>
                      </a:r>
                      <a:endParaRPr b="0" lang="en-US" sz="1600" spc="-1" strike="noStrike">
                        <a:solidFill>
                          <a:srgbClr val="000000"/>
                        </a:solidFill>
                        <a:uFill>
                          <a:solidFill>
                            <a:srgbClr val="ffffff"/>
                          </a:solidFill>
                        </a:uFill>
                        <a:latin typeface="Arial"/>
                      </a:endParaRPr>
                    </a:p>
                  </a:txBody>
                  <a:tcPr marL="29520" marR="29520">
                    <a:lnL w="12240">
                      <a:solidFill>
                        <a:srgbClr val="ffffff"/>
                      </a:solidFill>
                    </a:lnL>
                    <a:lnR w="12240">
                      <a:solidFill>
                        <a:srgbClr val="ffffff"/>
                      </a:solidFill>
                    </a:lnR>
                    <a:lnT w="12240">
                      <a:solidFill>
                        <a:srgbClr val="ffffff"/>
                      </a:solidFill>
                    </a:lnT>
                    <a:lnB w="12240">
                      <a:solidFill>
                        <a:srgbClr val="ffffff"/>
                      </a:solidFill>
                    </a:lnB>
                    <a:solidFill>
                      <a:srgbClr val="f1e7e7"/>
                    </a:solidFill>
                  </a:tcPr>
                </a:tc>
              </a:tr>
              <a:tr h="298080">
                <a:tc>
                  <a:txBody>
                    <a:bodyPr lIns="29520" rIns="29520" tIns="0" bIns="0" anchor="ctr"/>
                    <a:p>
                      <a:pPr>
                        <a:lnSpc>
                          <a:spcPts val="776"/>
                        </a:lnSpc>
                      </a:pPr>
                      <a:r>
                        <a:rPr b="1" lang="en-US" sz="1600" spc="-1" strike="noStrike">
                          <a:solidFill>
                            <a:srgbClr val="ffffff"/>
                          </a:solidFill>
                          <a:uFill>
                            <a:solidFill>
                              <a:srgbClr val="ffffff"/>
                            </a:solidFill>
                          </a:uFill>
                          <a:latin typeface="Century Gothic"/>
                        </a:rPr>
                        <a:t>industry.</a:t>
                      </a:r>
                      <a:r>
                        <a:rPr b="1" lang="en-US" sz="1600" spc="-1" strike="noStrike">
                          <a:solidFill>
                            <a:srgbClr val="ffffff"/>
                          </a:solidFill>
                          <a:uFill>
                            <a:solidFill>
                              <a:srgbClr val="ffffff"/>
                            </a:solidFill>
                          </a:uFill>
                          <a:latin typeface="Century Gothic"/>
                        </a:rPr>
                        <a:t>医疗</a:t>
                      </a:r>
                      <a:r>
                        <a:rPr b="1" lang="en-US" sz="1600" spc="-1" strike="noStrike">
                          <a:solidFill>
                            <a:srgbClr val="ffffff"/>
                          </a:solidFill>
                          <a:uFill>
                            <a:solidFill>
                              <a:srgbClr val="ffffff"/>
                            </a:solidFill>
                          </a:uFill>
                          <a:latin typeface="Century Gothic"/>
                        </a:rPr>
                        <a:t>.</a:t>
                      </a:r>
                      <a:r>
                        <a:rPr b="1" lang="en-US" sz="1600" spc="-1" strike="noStrike">
                          <a:solidFill>
                            <a:srgbClr val="ffffff"/>
                          </a:solidFill>
                          <a:uFill>
                            <a:solidFill>
                              <a:srgbClr val="ffffff"/>
                            </a:solidFill>
                          </a:uFill>
                          <a:latin typeface="Century Gothic"/>
                        </a:rPr>
                        <a:t>卫生</a:t>
                      </a:r>
                      <a:r>
                        <a:rPr b="1" lang="en-US" sz="1600" spc="-1" strike="noStrike">
                          <a:solidFill>
                            <a:srgbClr val="ffffff"/>
                          </a:solidFill>
                          <a:uFill>
                            <a:solidFill>
                              <a:srgbClr val="ffffff"/>
                            </a:solidFill>
                          </a:uFill>
                          <a:latin typeface="Century Gothic"/>
                        </a:rPr>
                        <a:t>.</a:t>
                      </a:r>
                      <a:r>
                        <a:rPr b="1" lang="en-US" sz="1600" spc="-1" strike="noStrike">
                          <a:solidFill>
                            <a:srgbClr val="ffffff"/>
                          </a:solidFill>
                          <a:uFill>
                            <a:solidFill>
                              <a:srgbClr val="ffffff"/>
                            </a:solidFill>
                          </a:uFill>
                          <a:latin typeface="Century Gothic"/>
                        </a:rPr>
                        <a:t>保健</a:t>
                      </a:r>
                      <a:endParaRPr b="0" lang="en-US" sz="1600" spc="-1" strike="noStrike">
                        <a:solidFill>
                          <a:srgbClr val="000000"/>
                        </a:solidFill>
                        <a:uFill>
                          <a:solidFill>
                            <a:srgbClr val="ffffff"/>
                          </a:solidFill>
                        </a:uFill>
                        <a:latin typeface="Arial"/>
                      </a:endParaRPr>
                    </a:p>
                  </a:txBody>
                  <a:tcPr marL="29520" marR="29520">
                    <a:lnL w="12240">
                      <a:solidFill>
                        <a:srgbClr val="ffffff"/>
                      </a:solidFill>
                    </a:lnL>
                    <a:lnR w="12240">
                      <a:solidFill>
                        <a:srgbClr val="ffffff"/>
                      </a:solidFill>
                    </a:lnR>
                    <a:lnT w="12240">
                      <a:solidFill>
                        <a:srgbClr val="ffffff"/>
                      </a:solidFill>
                    </a:lnT>
                    <a:lnB w="12240">
                      <a:solidFill>
                        <a:srgbClr val="ffffff"/>
                      </a:solidFill>
                    </a:lnB>
                    <a:solidFill>
                      <a:srgbClr val="b01513"/>
                    </a:solidFill>
                  </a:tcPr>
                </a:tc>
                <a:tc>
                  <a:txBody>
                    <a:bodyPr lIns="29520" rIns="29520" tIns="0" bIns="0" anchor="ctr"/>
                    <a:p>
                      <a:pPr algn="r">
                        <a:lnSpc>
                          <a:spcPts val="776"/>
                        </a:lnSpc>
                      </a:pPr>
                      <a:r>
                        <a:rPr b="0" lang="en-US" sz="1600" spc="-1" strike="noStrike">
                          <a:solidFill>
                            <a:srgbClr val="000000"/>
                          </a:solidFill>
                          <a:uFill>
                            <a:solidFill>
                              <a:srgbClr val="ffffff"/>
                            </a:solidFill>
                          </a:uFill>
                          <a:latin typeface="Century Gothic"/>
                        </a:rPr>
                        <a:t>5.51E-01</a:t>
                      </a:r>
                      <a:endParaRPr b="0" lang="en-US" sz="1600" spc="-1" strike="noStrike">
                        <a:solidFill>
                          <a:srgbClr val="000000"/>
                        </a:solidFill>
                        <a:uFill>
                          <a:solidFill>
                            <a:srgbClr val="ffffff"/>
                          </a:solidFill>
                        </a:uFill>
                        <a:latin typeface="Arial"/>
                      </a:endParaRPr>
                    </a:p>
                  </a:txBody>
                  <a:tcPr marL="29520" marR="29520">
                    <a:lnL w="12240">
                      <a:solidFill>
                        <a:srgbClr val="ffffff"/>
                      </a:solidFill>
                    </a:lnL>
                    <a:lnR w="12240">
                      <a:solidFill>
                        <a:srgbClr val="ffffff"/>
                      </a:solidFill>
                    </a:lnR>
                    <a:lnT w="12240">
                      <a:solidFill>
                        <a:srgbClr val="ffffff"/>
                      </a:solidFill>
                    </a:lnT>
                    <a:lnB w="12240">
                      <a:solidFill>
                        <a:srgbClr val="ffffff"/>
                      </a:solidFill>
                    </a:lnB>
                    <a:solidFill>
                      <a:srgbClr val="e3cccc"/>
                    </a:solidFill>
                  </a:tcPr>
                </a:tc>
                <a:tc>
                  <a:txBody>
                    <a:bodyPr lIns="29520" rIns="29520" tIns="0" bIns="0" anchor="ctr"/>
                    <a:p>
                      <a:pPr algn="r">
                        <a:lnSpc>
                          <a:spcPts val="776"/>
                        </a:lnSpc>
                      </a:pPr>
                      <a:r>
                        <a:rPr b="0" lang="en-US" sz="1600" spc="-1" strike="noStrike">
                          <a:solidFill>
                            <a:srgbClr val="000000"/>
                          </a:solidFill>
                          <a:uFill>
                            <a:solidFill>
                              <a:srgbClr val="ffffff"/>
                            </a:solidFill>
                          </a:uFill>
                          <a:latin typeface="Century Gothic"/>
                        </a:rPr>
                        <a:t>2.01E-01</a:t>
                      </a:r>
                      <a:endParaRPr b="0" lang="en-US" sz="1600" spc="-1" strike="noStrike">
                        <a:solidFill>
                          <a:srgbClr val="000000"/>
                        </a:solidFill>
                        <a:uFill>
                          <a:solidFill>
                            <a:srgbClr val="ffffff"/>
                          </a:solidFill>
                        </a:uFill>
                        <a:latin typeface="Arial"/>
                      </a:endParaRPr>
                    </a:p>
                  </a:txBody>
                  <a:tcPr marL="29520" marR="29520">
                    <a:lnL w="12240">
                      <a:solidFill>
                        <a:srgbClr val="ffffff"/>
                      </a:solidFill>
                    </a:lnL>
                    <a:lnR w="12240">
                      <a:solidFill>
                        <a:srgbClr val="ffffff"/>
                      </a:solidFill>
                    </a:lnR>
                    <a:lnT w="12240">
                      <a:solidFill>
                        <a:srgbClr val="ffffff"/>
                      </a:solidFill>
                    </a:lnT>
                    <a:lnB w="12240">
                      <a:solidFill>
                        <a:srgbClr val="ffffff"/>
                      </a:solidFill>
                    </a:lnB>
                    <a:solidFill>
                      <a:srgbClr val="e3cccc"/>
                    </a:solidFill>
                  </a:tcPr>
                </a:tc>
                <a:tc>
                  <a:txBody>
                    <a:bodyPr lIns="29520" rIns="29520" tIns="0" bIns="0" anchor="ctr"/>
                    <a:p>
                      <a:pPr algn="r">
                        <a:lnSpc>
                          <a:spcPts val="776"/>
                        </a:lnSpc>
                      </a:pPr>
                      <a:r>
                        <a:rPr b="0" lang="en-US" sz="1600" spc="-1" strike="noStrike">
                          <a:solidFill>
                            <a:srgbClr val="000000"/>
                          </a:solidFill>
                          <a:uFill>
                            <a:solidFill>
                              <a:srgbClr val="ffffff"/>
                            </a:solidFill>
                          </a:uFill>
                          <a:latin typeface="Century Gothic"/>
                        </a:rPr>
                        <a:t>2.744</a:t>
                      </a:r>
                      <a:endParaRPr b="0" lang="en-US" sz="1600" spc="-1" strike="noStrike">
                        <a:solidFill>
                          <a:srgbClr val="000000"/>
                        </a:solidFill>
                        <a:uFill>
                          <a:solidFill>
                            <a:srgbClr val="ffffff"/>
                          </a:solidFill>
                        </a:uFill>
                        <a:latin typeface="Arial"/>
                      </a:endParaRPr>
                    </a:p>
                  </a:txBody>
                  <a:tcPr marL="29520" marR="29520">
                    <a:lnL w="12240">
                      <a:solidFill>
                        <a:srgbClr val="ffffff"/>
                      </a:solidFill>
                    </a:lnL>
                    <a:lnR w="12240">
                      <a:solidFill>
                        <a:srgbClr val="ffffff"/>
                      </a:solidFill>
                    </a:lnR>
                    <a:lnT w="12240">
                      <a:solidFill>
                        <a:srgbClr val="ffffff"/>
                      </a:solidFill>
                    </a:lnT>
                    <a:lnB w="12240">
                      <a:solidFill>
                        <a:srgbClr val="ffffff"/>
                      </a:solidFill>
                    </a:lnB>
                    <a:solidFill>
                      <a:srgbClr val="e3cccc"/>
                    </a:solidFill>
                  </a:tcPr>
                </a:tc>
                <a:tc>
                  <a:txBody>
                    <a:bodyPr lIns="29520" rIns="29520" tIns="0" bIns="0" anchor="ctr"/>
                    <a:p>
                      <a:pPr algn="r">
                        <a:lnSpc>
                          <a:spcPts val="776"/>
                        </a:lnSpc>
                      </a:pPr>
                      <a:r>
                        <a:rPr b="0" lang="en-US" sz="1600" spc="-1" strike="noStrike">
                          <a:solidFill>
                            <a:srgbClr val="000000"/>
                          </a:solidFill>
                          <a:uFill>
                            <a:solidFill>
                              <a:srgbClr val="ffffff"/>
                            </a:solidFill>
                          </a:uFill>
                          <a:latin typeface="Century Gothic"/>
                        </a:rPr>
                        <a:t>0.006067</a:t>
                      </a:r>
                      <a:endParaRPr b="0" lang="en-US" sz="1600" spc="-1" strike="noStrike">
                        <a:solidFill>
                          <a:srgbClr val="000000"/>
                        </a:solidFill>
                        <a:uFill>
                          <a:solidFill>
                            <a:srgbClr val="ffffff"/>
                          </a:solidFill>
                        </a:uFill>
                        <a:latin typeface="Arial"/>
                      </a:endParaRPr>
                    </a:p>
                  </a:txBody>
                  <a:tcPr marL="29520" marR="29520">
                    <a:lnL w="12240">
                      <a:solidFill>
                        <a:srgbClr val="ffffff"/>
                      </a:solidFill>
                    </a:lnL>
                    <a:lnR w="12240">
                      <a:solidFill>
                        <a:srgbClr val="ffffff"/>
                      </a:solidFill>
                    </a:lnR>
                    <a:lnT w="12240">
                      <a:solidFill>
                        <a:srgbClr val="ffffff"/>
                      </a:solidFill>
                    </a:lnT>
                    <a:lnB w="12240">
                      <a:solidFill>
                        <a:srgbClr val="ffffff"/>
                      </a:solidFill>
                    </a:lnB>
                    <a:solidFill>
                      <a:srgbClr val="e3cccc"/>
                    </a:solidFill>
                  </a:tcPr>
                </a:tc>
                <a:tc>
                  <a:txBody>
                    <a:bodyPr lIns="29520" rIns="29520" tIns="0" bIns="0" anchor="ctr"/>
                    <a:p>
                      <a:pPr>
                        <a:lnSpc>
                          <a:spcPts val="776"/>
                        </a:lnSpc>
                      </a:pPr>
                      <a:r>
                        <a:rPr b="0" lang="en-US" sz="1600" spc="-1" strike="noStrike">
                          <a:solidFill>
                            <a:srgbClr val="000000"/>
                          </a:solidFill>
                          <a:uFill>
                            <a:solidFill>
                              <a:srgbClr val="ffffff"/>
                            </a:solidFill>
                          </a:uFill>
                          <a:latin typeface="Century Gothic"/>
                        </a:rPr>
                        <a:t>**</a:t>
                      </a:r>
                      <a:endParaRPr b="0" lang="en-US" sz="1600" spc="-1" strike="noStrike">
                        <a:solidFill>
                          <a:srgbClr val="000000"/>
                        </a:solidFill>
                        <a:uFill>
                          <a:solidFill>
                            <a:srgbClr val="ffffff"/>
                          </a:solidFill>
                        </a:uFill>
                        <a:latin typeface="Arial"/>
                      </a:endParaRPr>
                    </a:p>
                  </a:txBody>
                  <a:tcPr marL="29520" marR="29520">
                    <a:lnL w="12240">
                      <a:solidFill>
                        <a:srgbClr val="ffffff"/>
                      </a:solidFill>
                    </a:lnL>
                    <a:lnR w="12240">
                      <a:solidFill>
                        <a:srgbClr val="ffffff"/>
                      </a:solidFill>
                    </a:lnR>
                    <a:lnT w="12240">
                      <a:solidFill>
                        <a:srgbClr val="ffffff"/>
                      </a:solidFill>
                    </a:lnT>
                    <a:lnB w="12240">
                      <a:solidFill>
                        <a:srgbClr val="ffffff"/>
                      </a:solidFill>
                    </a:lnB>
                    <a:solidFill>
                      <a:srgbClr val="e3cccc"/>
                    </a:solidFill>
                  </a:tcPr>
                </a:tc>
              </a:tr>
              <a:tr h="298080">
                <a:tc>
                  <a:txBody>
                    <a:bodyPr lIns="29520" rIns="29520" tIns="0" bIns="0" anchor="ctr"/>
                    <a:p>
                      <a:pPr>
                        <a:lnSpc>
                          <a:spcPts val="776"/>
                        </a:lnSpc>
                      </a:pPr>
                      <a:r>
                        <a:rPr b="1" lang="en-US" sz="1600" spc="-1" strike="noStrike">
                          <a:solidFill>
                            <a:srgbClr val="ffffff"/>
                          </a:solidFill>
                          <a:uFill>
                            <a:solidFill>
                              <a:srgbClr val="ffffff"/>
                            </a:solidFill>
                          </a:uFill>
                          <a:latin typeface="Century Gothic"/>
                        </a:rPr>
                        <a:t>companyscale.100.500</a:t>
                      </a:r>
                      <a:r>
                        <a:rPr b="1" lang="en-US" sz="1600" spc="-1" strike="noStrike">
                          <a:solidFill>
                            <a:srgbClr val="ffffff"/>
                          </a:solidFill>
                          <a:uFill>
                            <a:solidFill>
                              <a:srgbClr val="ffffff"/>
                            </a:solidFill>
                          </a:uFill>
                          <a:latin typeface="Century Gothic"/>
                        </a:rPr>
                        <a:t>人</a:t>
                      </a:r>
                      <a:endParaRPr b="0" lang="en-US" sz="1600" spc="-1" strike="noStrike">
                        <a:solidFill>
                          <a:srgbClr val="000000"/>
                        </a:solidFill>
                        <a:uFill>
                          <a:solidFill>
                            <a:srgbClr val="ffffff"/>
                          </a:solidFill>
                        </a:uFill>
                        <a:latin typeface="Arial"/>
                      </a:endParaRPr>
                    </a:p>
                  </a:txBody>
                  <a:tcPr marL="29520" marR="29520">
                    <a:lnL w="12240">
                      <a:solidFill>
                        <a:srgbClr val="ffffff"/>
                      </a:solidFill>
                    </a:lnL>
                    <a:lnR w="12240">
                      <a:solidFill>
                        <a:srgbClr val="ffffff"/>
                      </a:solidFill>
                    </a:lnR>
                    <a:lnT w="12240">
                      <a:solidFill>
                        <a:srgbClr val="ffffff"/>
                      </a:solidFill>
                    </a:lnT>
                    <a:lnB w="12240">
                      <a:solidFill>
                        <a:srgbClr val="ffffff"/>
                      </a:solidFill>
                    </a:lnB>
                    <a:solidFill>
                      <a:srgbClr val="b01513"/>
                    </a:solidFill>
                  </a:tcPr>
                </a:tc>
                <a:tc>
                  <a:txBody>
                    <a:bodyPr lIns="29520" rIns="29520" tIns="0" bIns="0" anchor="ctr"/>
                    <a:p>
                      <a:pPr algn="r">
                        <a:lnSpc>
                          <a:spcPts val="776"/>
                        </a:lnSpc>
                      </a:pPr>
                      <a:r>
                        <a:rPr b="0" lang="en-US" sz="1600" spc="-1" strike="noStrike">
                          <a:solidFill>
                            <a:srgbClr val="000000"/>
                          </a:solidFill>
                          <a:uFill>
                            <a:solidFill>
                              <a:srgbClr val="ffffff"/>
                            </a:solidFill>
                          </a:uFill>
                          <a:latin typeface="Century Gothic"/>
                        </a:rPr>
                        <a:t>-1.10E+00</a:t>
                      </a:r>
                      <a:endParaRPr b="0" lang="en-US" sz="1600" spc="-1" strike="noStrike">
                        <a:solidFill>
                          <a:srgbClr val="000000"/>
                        </a:solidFill>
                        <a:uFill>
                          <a:solidFill>
                            <a:srgbClr val="ffffff"/>
                          </a:solidFill>
                        </a:uFill>
                        <a:latin typeface="Arial"/>
                      </a:endParaRPr>
                    </a:p>
                  </a:txBody>
                  <a:tcPr marL="29520" marR="29520">
                    <a:lnL w="12240">
                      <a:solidFill>
                        <a:srgbClr val="ffffff"/>
                      </a:solidFill>
                    </a:lnL>
                    <a:lnR w="12240">
                      <a:solidFill>
                        <a:srgbClr val="ffffff"/>
                      </a:solidFill>
                    </a:lnR>
                    <a:lnT w="12240">
                      <a:solidFill>
                        <a:srgbClr val="ffffff"/>
                      </a:solidFill>
                    </a:lnT>
                    <a:lnB w="12240">
                      <a:solidFill>
                        <a:srgbClr val="ffffff"/>
                      </a:solidFill>
                    </a:lnB>
                    <a:solidFill>
                      <a:srgbClr val="f1e7e7"/>
                    </a:solidFill>
                  </a:tcPr>
                </a:tc>
                <a:tc>
                  <a:txBody>
                    <a:bodyPr lIns="29520" rIns="29520" tIns="0" bIns="0" anchor="ctr"/>
                    <a:p>
                      <a:pPr algn="r">
                        <a:lnSpc>
                          <a:spcPts val="776"/>
                        </a:lnSpc>
                      </a:pPr>
                      <a:r>
                        <a:rPr b="0" lang="en-US" sz="1600" spc="-1" strike="noStrike">
                          <a:solidFill>
                            <a:srgbClr val="000000"/>
                          </a:solidFill>
                          <a:uFill>
                            <a:solidFill>
                              <a:srgbClr val="ffffff"/>
                            </a:solidFill>
                          </a:uFill>
                          <a:latin typeface="Century Gothic"/>
                        </a:rPr>
                        <a:t>2.37E-01</a:t>
                      </a:r>
                      <a:endParaRPr b="0" lang="en-US" sz="1600" spc="-1" strike="noStrike">
                        <a:solidFill>
                          <a:srgbClr val="000000"/>
                        </a:solidFill>
                        <a:uFill>
                          <a:solidFill>
                            <a:srgbClr val="ffffff"/>
                          </a:solidFill>
                        </a:uFill>
                        <a:latin typeface="Arial"/>
                      </a:endParaRPr>
                    </a:p>
                  </a:txBody>
                  <a:tcPr marL="29520" marR="29520">
                    <a:lnL w="12240">
                      <a:solidFill>
                        <a:srgbClr val="ffffff"/>
                      </a:solidFill>
                    </a:lnL>
                    <a:lnR w="12240">
                      <a:solidFill>
                        <a:srgbClr val="ffffff"/>
                      </a:solidFill>
                    </a:lnR>
                    <a:lnT w="12240">
                      <a:solidFill>
                        <a:srgbClr val="ffffff"/>
                      </a:solidFill>
                    </a:lnT>
                    <a:lnB w="12240">
                      <a:solidFill>
                        <a:srgbClr val="ffffff"/>
                      </a:solidFill>
                    </a:lnB>
                    <a:solidFill>
                      <a:srgbClr val="f1e7e7"/>
                    </a:solidFill>
                  </a:tcPr>
                </a:tc>
                <a:tc>
                  <a:txBody>
                    <a:bodyPr lIns="29520" rIns="29520" tIns="0" bIns="0" anchor="ctr"/>
                    <a:p>
                      <a:pPr algn="r">
                        <a:lnSpc>
                          <a:spcPts val="776"/>
                        </a:lnSpc>
                      </a:pPr>
                      <a:r>
                        <a:rPr b="0" lang="en-US" sz="1600" spc="-1" strike="noStrike">
                          <a:solidFill>
                            <a:srgbClr val="000000"/>
                          </a:solidFill>
                          <a:uFill>
                            <a:solidFill>
                              <a:srgbClr val="ffffff"/>
                            </a:solidFill>
                          </a:uFill>
                          <a:latin typeface="Century Gothic"/>
                        </a:rPr>
                        <a:t>-4.657</a:t>
                      </a:r>
                      <a:endParaRPr b="0" lang="en-US" sz="1600" spc="-1" strike="noStrike">
                        <a:solidFill>
                          <a:srgbClr val="000000"/>
                        </a:solidFill>
                        <a:uFill>
                          <a:solidFill>
                            <a:srgbClr val="ffffff"/>
                          </a:solidFill>
                        </a:uFill>
                        <a:latin typeface="Arial"/>
                      </a:endParaRPr>
                    </a:p>
                  </a:txBody>
                  <a:tcPr marL="29520" marR="29520">
                    <a:lnL w="12240">
                      <a:solidFill>
                        <a:srgbClr val="ffffff"/>
                      </a:solidFill>
                    </a:lnL>
                    <a:lnR w="12240">
                      <a:solidFill>
                        <a:srgbClr val="ffffff"/>
                      </a:solidFill>
                    </a:lnR>
                    <a:lnT w="12240">
                      <a:solidFill>
                        <a:srgbClr val="ffffff"/>
                      </a:solidFill>
                    </a:lnT>
                    <a:lnB w="12240">
                      <a:solidFill>
                        <a:srgbClr val="ffffff"/>
                      </a:solidFill>
                    </a:lnB>
                    <a:solidFill>
                      <a:srgbClr val="f1e7e7"/>
                    </a:solidFill>
                  </a:tcPr>
                </a:tc>
                <a:tc>
                  <a:txBody>
                    <a:bodyPr lIns="29520" rIns="29520" tIns="0" bIns="0" anchor="ctr"/>
                    <a:p>
                      <a:pPr algn="r">
                        <a:lnSpc>
                          <a:spcPts val="776"/>
                        </a:lnSpc>
                      </a:pPr>
                      <a:r>
                        <a:rPr b="0" lang="en-US" sz="1600" spc="-1" strike="noStrike">
                          <a:solidFill>
                            <a:srgbClr val="000000"/>
                          </a:solidFill>
                          <a:uFill>
                            <a:solidFill>
                              <a:srgbClr val="ffffff"/>
                            </a:solidFill>
                          </a:uFill>
                          <a:latin typeface="Century Gothic"/>
                        </a:rPr>
                        <a:t>3.21E-06</a:t>
                      </a:r>
                      <a:endParaRPr b="0" lang="en-US" sz="1600" spc="-1" strike="noStrike">
                        <a:solidFill>
                          <a:srgbClr val="000000"/>
                        </a:solidFill>
                        <a:uFill>
                          <a:solidFill>
                            <a:srgbClr val="ffffff"/>
                          </a:solidFill>
                        </a:uFill>
                        <a:latin typeface="Arial"/>
                      </a:endParaRPr>
                    </a:p>
                  </a:txBody>
                  <a:tcPr marL="29520" marR="29520">
                    <a:lnL w="12240">
                      <a:solidFill>
                        <a:srgbClr val="ffffff"/>
                      </a:solidFill>
                    </a:lnL>
                    <a:lnR w="12240">
                      <a:solidFill>
                        <a:srgbClr val="ffffff"/>
                      </a:solidFill>
                    </a:lnR>
                    <a:lnT w="12240">
                      <a:solidFill>
                        <a:srgbClr val="ffffff"/>
                      </a:solidFill>
                    </a:lnT>
                    <a:lnB w="12240">
                      <a:solidFill>
                        <a:srgbClr val="ffffff"/>
                      </a:solidFill>
                    </a:lnB>
                    <a:solidFill>
                      <a:srgbClr val="f1e7e7"/>
                    </a:solidFill>
                  </a:tcPr>
                </a:tc>
                <a:tc>
                  <a:txBody>
                    <a:bodyPr lIns="29520" rIns="29520" tIns="0" bIns="0" anchor="ctr"/>
                    <a:p>
                      <a:pPr>
                        <a:lnSpc>
                          <a:spcPts val="776"/>
                        </a:lnSpc>
                      </a:pPr>
                      <a:r>
                        <a:rPr b="0" lang="en-US" sz="1600" spc="-1" strike="noStrike">
                          <a:solidFill>
                            <a:srgbClr val="000000"/>
                          </a:solidFill>
                          <a:uFill>
                            <a:solidFill>
                              <a:srgbClr val="ffffff"/>
                            </a:solidFill>
                          </a:uFill>
                          <a:latin typeface="Century Gothic"/>
                        </a:rPr>
                        <a:t>***</a:t>
                      </a:r>
                      <a:endParaRPr b="0" lang="en-US" sz="1600" spc="-1" strike="noStrike">
                        <a:solidFill>
                          <a:srgbClr val="000000"/>
                        </a:solidFill>
                        <a:uFill>
                          <a:solidFill>
                            <a:srgbClr val="ffffff"/>
                          </a:solidFill>
                        </a:uFill>
                        <a:latin typeface="Arial"/>
                      </a:endParaRPr>
                    </a:p>
                  </a:txBody>
                  <a:tcPr marL="29520" marR="29520">
                    <a:lnL w="12240">
                      <a:solidFill>
                        <a:srgbClr val="ffffff"/>
                      </a:solidFill>
                    </a:lnL>
                    <a:lnR w="12240">
                      <a:solidFill>
                        <a:srgbClr val="ffffff"/>
                      </a:solidFill>
                    </a:lnR>
                    <a:lnT w="12240">
                      <a:solidFill>
                        <a:srgbClr val="ffffff"/>
                      </a:solidFill>
                    </a:lnT>
                    <a:lnB w="12240">
                      <a:solidFill>
                        <a:srgbClr val="ffffff"/>
                      </a:solidFill>
                    </a:lnB>
                    <a:solidFill>
                      <a:srgbClr val="f1e7e7"/>
                    </a:solidFill>
                  </a:tcPr>
                </a:tc>
              </a:tr>
              <a:tr h="298080">
                <a:tc>
                  <a:txBody>
                    <a:bodyPr lIns="29520" rIns="29520" tIns="0" bIns="0" anchor="ctr"/>
                    <a:p>
                      <a:pPr>
                        <a:lnSpc>
                          <a:spcPts val="776"/>
                        </a:lnSpc>
                      </a:pPr>
                      <a:r>
                        <a:rPr b="1" lang="en-US" sz="1600" spc="-1" strike="noStrike">
                          <a:solidFill>
                            <a:srgbClr val="ffffff"/>
                          </a:solidFill>
                          <a:uFill>
                            <a:solidFill>
                              <a:srgbClr val="ffffff"/>
                            </a:solidFill>
                          </a:uFill>
                          <a:latin typeface="Century Gothic"/>
                        </a:rPr>
                        <a:t>companyscale.10.100</a:t>
                      </a:r>
                      <a:r>
                        <a:rPr b="1" lang="en-US" sz="1600" spc="-1" strike="noStrike">
                          <a:solidFill>
                            <a:srgbClr val="ffffff"/>
                          </a:solidFill>
                          <a:uFill>
                            <a:solidFill>
                              <a:srgbClr val="ffffff"/>
                            </a:solidFill>
                          </a:uFill>
                          <a:latin typeface="Century Gothic"/>
                        </a:rPr>
                        <a:t>人</a:t>
                      </a:r>
                      <a:endParaRPr b="0" lang="en-US" sz="1600" spc="-1" strike="noStrike">
                        <a:solidFill>
                          <a:srgbClr val="000000"/>
                        </a:solidFill>
                        <a:uFill>
                          <a:solidFill>
                            <a:srgbClr val="ffffff"/>
                          </a:solidFill>
                        </a:uFill>
                        <a:latin typeface="Arial"/>
                      </a:endParaRPr>
                    </a:p>
                  </a:txBody>
                  <a:tcPr marL="29520" marR="29520">
                    <a:lnL w="12240">
                      <a:solidFill>
                        <a:srgbClr val="ffffff"/>
                      </a:solidFill>
                    </a:lnL>
                    <a:lnR w="12240">
                      <a:solidFill>
                        <a:srgbClr val="ffffff"/>
                      </a:solidFill>
                    </a:lnR>
                    <a:lnT w="12240">
                      <a:solidFill>
                        <a:srgbClr val="ffffff"/>
                      </a:solidFill>
                    </a:lnT>
                    <a:lnB w="12240">
                      <a:solidFill>
                        <a:srgbClr val="ffffff"/>
                      </a:solidFill>
                    </a:lnB>
                    <a:solidFill>
                      <a:srgbClr val="b01513"/>
                    </a:solidFill>
                  </a:tcPr>
                </a:tc>
                <a:tc>
                  <a:txBody>
                    <a:bodyPr lIns="29520" rIns="29520" tIns="0" bIns="0" anchor="ctr"/>
                    <a:p>
                      <a:pPr algn="r">
                        <a:lnSpc>
                          <a:spcPts val="776"/>
                        </a:lnSpc>
                      </a:pPr>
                      <a:r>
                        <a:rPr b="0" lang="en-US" sz="1600" spc="-1" strike="noStrike">
                          <a:solidFill>
                            <a:srgbClr val="000000"/>
                          </a:solidFill>
                          <a:uFill>
                            <a:solidFill>
                              <a:srgbClr val="ffffff"/>
                            </a:solidFill>
                          </a:uFill>
                          <a:latin typeface="Century Gothic"/>
                        </a:rPr>
                        <a:t>-1.01E+00</a:t>
                      </a:r>
                      <a:endParaRPr b="0" lang="en-US" sz="1600" spc="-1" strike="noStrike">
                        <a:solidFill>
                          <a:srgbClr val="000000"/>
                        </a:solidFill>
                        <a:uFill>
                          <a:solidFill>
                            <a:srgbClr val="ffffff"/>
                          </a:solidFill>
                        </a:uFill>
                        <a:latin typeface="Arial"/>
                      </a:endParaRPr>
                    </a:p>
                  </a:txBody>
                  <a:tcPr marL="29520" marR="29520">
                    <a:lnL w="12240">
                      <a:solidFill>
                        <a:srgbClr val="ffffff"/>
                      </a:solidFill>
                    </a:lnL>
                    <a:lnR w="12240">
                      <a:solidFill>
                        <a:srgbClr val="ffffff"/>
                      </a:solidFill>
                    </a:lnR>
                    <a:lnT w="12240">
                      <a:solidFill>
                        <a:srgbClr val="ffffff"/>
                      </a:solidFill>
                    </a:lnT>
                    <a:lnB w="12240">
                      <a:solidFill>
                        <a:srgbClr val="ffffff"/>
                      </a:solidFill>
                    </a:lnB>
                    <a:solidFill>
                      <a:srgbClr val="e3cccc"/>
                    </a:solidFill>
                  </a:tcPr>
                </a:tc>
                <a:tc>
                  <a:txBody>
                    <a:bodyPr lIns="29520" rIns="29520" tIns="0" bIns="0" anchor="ctr"/>
                    <a:p>
                      <a:pPr algn="r">
                        <a:lnSpc>
                          <a:spcPts val="776"/>
                        </a:lnSpc>
                      </a:pPr>
                      <a:r>
                        <a:rPr b="0" lang="en-US" sz="1600" spc="-1" strike="noStrike">
                          <a:solidFill>
                            <a:srgbClr val="000000"/>
                          </a:solidFill>
                          <a:uFill>
                            <a:solidFill>
                              <a:srgbClr val="ffffff"/>
                            </a:solidFill>
                          </a:uFill>
                          <a:latin typeface="Century Gothic"/>
                        </a:rPr>
                        <a:t>2.24E-01</a:t>
                      </a:r>
                      <a:endParaRPr b="0" lang="en-US" sz="1600" spc="-1" strike="noStrike">
                        <a:solidFill>
                          <a:srgbClr val="000000"/>
                        </a:solidFill>
                        <a:uFill>
                          <a:solidFill>
                            <a:srgbClr val="ffffff"/>
                          </a:solidFill>
                        </a:uFill>
                        <a:latin typeface="Arial"/>
                      </a:endParaRPr>
                    </a:p>
                  </a:txBody>
                  <a:tcPr marL="29520" marR="29520">
                    <a:lnL w="12240">
                      <a:solidFill>
                        <a:srgbClr val="ffffff"/>
                      </a:solidFill>
                    </a:lnL>
                    <a:lnR w="12240">
                      <a:solidFill>
                        <a:srgbClr val="ffffff"/>
                      </a:solidFill>
                    </a:lnR>
                    <a:lnT w="12240">
                      <a:solidFill>
                        <a:srgbClr val="ffffff"/>
                      </a:solidFill>
                    </a:lnT>
                    <a:lnB w="12240">
                      <a:solidFill>
                        <a:srgbClr val="ffffff"/>
                      </a:solidFill>
                    </a:lnB>
                    <a:solidFill>
                      <a:srgbClr val="e3cccc"/>
                    </a:solidFill>
                  </a:tcPr>
                </a:tc>
                <a:tc>
                  <a:txBody>
                    <a:bodyPr lIns="29520" rIns="29520" tIns="0" bIns="0" anchor="ctr"/>
                    <a:p>
                      <a:pPr algn="r">
                        <a:lnSpc>
                          <a:spcPts val="776"/>
                        </a:lnSpc>
                      </a:pPr>
                      <a:r>
                        <a:rPr b="0" lang="en-US" sz="1600" spc="-1" strike="noStrike">
                          <a:solidFill>
                            <a:srgbClr val="000000"/>
                          </a:solidFill>
                          <a:uFill>
                            <a:solidFill>
                              <a:srgbClr val="ffffff"/>
                            </a:solidFill>
                          </a:uFill>
                          <a:latin typeface="Century Gothic"/>
                        </a:rPr>
                        <a:t>-4.516</a:t>
                      </a:r>
                      <a:endParaRPr b="0" lang="en-US" sz="1600" spc="-1" strike="noStrike">
                        <a:solidFill>
                          <a:srgbClr val="000000"/>
                        </a:solidFill>
                        <a:uFill>
                          <a:solidFill>
                            <a:srgbClr val="ffffff"/>
                          </a:solidFill>
                        </a:uFill>
                        <a:latin typeface="Arial"/>
                      </a:endParaRPr>
                    </a:p>
                  </a:txBody>
                  <a:tcPr marL="29520" marR="29520">
                    <a:lnL w="12240">
                      <a:solidFill>
                        <a:srgbClr val="ffffff"/>
                      </a:solidFill>
                    </a:lnL>
                    <a:lnR w="12240">
                      <a:solidFill>
                        <a:srgbClr val="ffffff"/>
                      </a:solidFill>
                    </a:lnR>
                    <a:lnT w="12240">
                      <a:solidFill>
                        <a:srgbClr val="ffffff"/>
                      </a:solidFill>
                    </a:lnT>
                    <a:lnB w="12240">
                      <a:solidFill>
                        <a:srgbClr val="ffffff"/>
                      </a:solidFill>
                    </a:lnB>
                    <a:solidFill>
                      <a:srgbClr val="e3cccc"/>
                    </a:solidFill>
                  </a:tcPr>
                </a:tc>
                <a:tc>
                  <a:txBody>
                    <a:bodyPr lIns="29520" rIns="29520" tIns="0" bIns="0" anchor="ctr"/>
                    <a:p>
                      <a:pPr algn="r">
                        <a:lnSpc>
                          <a:spcPts val="776"/>
                        </a:lnSpc>
                      </a:pPr>
                      <a:r>
                        <a:rPr b="0" lang="en-US" sz="1600" spc="-1" strike="noStrike">
                          <a:solidFill>
                            <a:srgbClr val="000000"/>
                          </a:solidFill>
                          <a:uFill>
                            <a:solidFill>
                              <a:srgbClr val="ffffff"/>
                            </a:solidFill>
                          </a:uFill>
                          <a:latin typeface="Century Gothic"/>
                        </a:rPr>
                        <a:t>6.30E-06</a:t>
                      </a:r>
                      <a:endParaRPr b="0" lang="en-US" sz="1600" spc="-1" strike="noStrike">
                        <a:solidFill>
                          <a:srgbClr val="000000"/>
                        </a:solidFill>
                        <a:uFill>
                          <a:solidFill>
                            <a:srgbClr val="ffffff"/>
                          </a:solidFill>
                        </a:uFill>
                        <a:latin typeface="Arial"/>
                      </a:endParaRPr>
                    </a:p>
                  </a:txBody>
                  <a:tcPr marL="29520" marR="29520">
                    <a:lnL w="12240">
                      <a:solidFill>
                        <a:srgbClr val="ffffff"/>
                      </a:solidFill>
                    </a:lnL>
                    <a:lnR w="12240">
                      <a:solidFill>
                        <a:srgbClr val="ffffff"/>
                      </a:solidFill>
                    </a:lnR>
                    <a:lnT w="12240">
                      <a:solidFill>
                        <a:srgbClr val="ffffff"/>
                      </a:solidFill>
                    </a:lnT>
                    <a:lnB w="12240">
                      <a:solidFill>
                        <a:srgbClr val="ffffff"/>
                      </a:solidFill>
                    </a:lnB>
                    <a:solidFill>
                      <a:srgbClr val="e3cccc"/>
                    </a:solidFill>
                  </a:tcPr>
                </a:tc>
                <a:tc>
                  <a:txBody>
                    <a:bodyPr lIns="29520" rIns="29520" tIns="0" bIns="0" anchor="ctr"/>
                    <a:p>
                      <a:pPr>
                        <a:lnSpc>
                          <a:spcPts val="776"/>
                        </a:lnSpc>
                      </a:pPr>
                      <a:r>
                        <a:rPr b="0" lang="en-US" sz="1600" spc="-1" strike="noStrike">
                          <a:solidFill>
                            <a:srgbClr val="000000"/>
                          </a:solidFill>
                          <a:uFill>
                            <a:solidFill>
                              <a:srgbClr val="ffffff"/>
                            </a:solidFill>
                          </a:uFill>
                          <a:latin typeface="Century Gothic"/>
                        </a:rPr>
                        <a:t>***</a:t>
                      </a:r>
                      <a:endParaRPr b="0" lang="en-US" sz="1600" spc="-1" strike="noStrike">
                        <a:solidFill>
                          <a:srgbClr val="000000"/>
                        </a:solidFill>
                        <a:uFill>
                          <a:solidFill>
                            <a:srgbClr val="ffffff"/>
                          </a:solidFill>
                        </a:uFill>
                        <a:latin typeface="Arial"/>
                      </a:endParaRPr>
                    </a:p>
                  </a:txBody>
                  <a:tcPr marL="29520" marR="29520">
                    <a:lnL w="12240">
                      <a:solidFill>
                        <a:srgbClr val="ffffff"/>
                      </a:solidFill>
                    </a:lnL>
                    <a:lnR w="12240">
                      <a:solidFill>
                        <a:srgbClr val="ffffff"/>
                      </a:solidFill>
                    </a:lnR>
                    <a:lnT w="12240">
                      <a:solidFill>
                        <a:srgbClr val="ffffff"/>
                      </a:solidFill>
                    </a:lnT>
                    <a:lnB w="12240">
                      <a:solidFill>
                        <a:srgbClr val="ffffff"/>
                      </a:solidFill>
                    </a:lnB>
                    <a:solidFill>
                      <a:srgbClr val="e3cccc"/>
                    </a:solidFill>
                  </a:tcPr>
                </a:tc>
              </a:tr>
              <a:tr h="298080">
                <a:tc>
                  <a:txBody>
                    <a:bodyPr lIns="29520" rIns="29520" tIns="0" bIns="0" anchor="ctr"/>
                    <a:p>
                      <a:pPr>
                        <a:lnSpc>
                          <a:spcPts val="776"/>
                        </a:lnSpc>
                      </a:pPr>
                      <a:r>
                        <a:rPr b="1" lang="en-US" sz="1600" spc="-1" strike="noStrike">
                          <a:solidFill>
                            <a:srgbClr val="ffffff"/>
                          </a:solidFill>
                          <a:uFill>
                            <a:solidFill>
                              <a:srgbClr val="ffffff"/>
                            </a:solidFill>
                          </a:uFill>
                          <a:latin typeface="Century Gothic"/>
                        </a:rPr>
                        <a:t>companyscale.10</a:t>
                      </a:r>
                      <a:r>
                        <a:rPr b="1" lang="en-US" sz="1600" spc="-1" strike="noStrike">
                          <a:solidFill>
                            <a:srgbClr val="ffffff"/>
                          </a:solidFill>
                          <a:uFill>
                            <a:solidFill>
                              <a:srgbClr val="ffffff"/>
                            </a:solidFill>
                          </a:uFill>
                          <a:latin typeface="Century Gothic"/>
                        </a:rPr>
                        <a:t>人以下</a:t>
                      </a:r>
                      <a:endParaRPr b="0" lang="en-US" sz="1600" spc="-1" strike="noStrike">
                        <a:solidFill>
                          <a:srgbClr val="000000"/>
                        </a:solidFill>
                        <a:uFill>
                          <a:solidFill>
                            <a:srgbClr val="ffffff"/>
                          </a:solidFill>
                        </a:uFill>
                        <a:latin typeface="Arial"/>
                      </a:endParaRPr>
                    </a:p>
                  </a:txBody>
                  <a:tcPr marL="29520" marR="29520">
                    <a:lnL w="12240">
                      <a:solidFill>
                        <a:srgbClr val="ffffff"/>
                      </a:solidFill>
                    </a:lnL>
                    <a:lnR w="12240">
                      <a:solidFill>
                        <a:srgbClr val="ffffff"/>
                      </a:solidFill>
                    </a:lnR>
                    <a:lnT w="12240">
                      <a:solidFill>
                        <a:srgbClr val="ffffff"/>
                      </a:solidFill>
                    </a:lnT>
                    <a:lnB w="12240">
                      <a:solidFill>
                        <a:srgbClr val="ffffff"/>
                      </a:solidFill>
                    </a:lnB>
                    <a:solidFill>
                      <a:srgbClr val="b01513"/>
                    </a:solidFill>
                  </a:tcPr>
                </a:tc>
                <a:tc>
                  <a:txBody>
                    <a:bodyPr lIns="29520" rIns="29520" tIns="0" bIns="0" anchor="ctr"/>
                    <a:p>
                      <a:pPr algn="r">
                        <a:lnSpc>
                          <a:spcPts val="776"/>
                        </a:lnSpc>
                      </a:pPr>
                      <a:r>
                        <a:rPr b="0" lang="en-US" sz="1600" spc="-1" strike="noStrike">
                          <a:solidFill>
                            <a:srgbClr val="000000"/>
                          </a:solidFill>
                          <a:uFill>
                            <a:solidFill>
                              <a:srgbClr val="ffffff"/>
                            </a:solidFill>
                          </a:uFill>
                          <a:latin typeface="Century Gothic"/>
                        </a:rPr>
                        <a:t>-1.02E+00</a:t>
                      </a:r>
                      <a:endParaRPr b="0" lang="en-US" sz="1600" spc="-1" strike="noStrike">
                        <a:solidFill>
                          <a:srgbClr val="000000"/>
                        </a:solidFill>
                        <a:uFill>
                          <a:solidFill>
                            <a:srgbClr val="ffffff"/>
                          </a:solidFill>
                        </a:uFill>
                        <a:latin typeface="Arial"/>
                      </a:endParaRPr>
                    </a:p>
                  </a:txBody>
                  <a:tcPr marL="29520" marR="29520">
                    <a:lnL w="12240">
                      <a:solidFill>
                        <a:srgbClr val="ffffff"/>
                      </a:solidFill>
                    </a:lnL>
                    <a:lnR w="12240">
                      <a:solidFill>
                        <a:srgbClr val="ffffff"/>
                      </a:solidFill>
                    </a:lnR>
                    <a:lnT w="12240">
                      <a:solidFill>
                        <a:srgbClr val="ffffff"/>
                      </a:solidFill>
                    </a:lnT>
                    <a:lnB w="12240">
                      <a:solidFill>
                        <a:srgbClr val="ffffff"/>
                      </a:solidFill>
                    </a:lnB>
                    <a:solidFill>
                      <a:srgbClr val="f1e7e7"/>
                    </a:solidFill>
                  </a:tcPr>
                </a:tc>
                <a:tc>
                  <a:txBody>
                    <a:bodyPr lIns="29520" rIns="29520" tIns="0" bIns="0" anchor="ctr"/>
                    <a:p>
                      <a:pPr algn="r">
                        <a:lnSpc>
                          <a:spcPts val="776"/>
                        </a:lnSpc>
                      </a:pPr>
                      <a:r>
                        <a:rPr b="0" lang="en-US" sz="1600" spc="-1" strike="noStrike">
                          <a:solidFill>
                            <a:srgbClr val="000000"/>
                          </a:solidFill>
                          <a:uFill>
                            <a:solidFill>
                              <a:srgbClr val="ffffff"/>
                            </a:solidFill>
                          </a:uFill>
                          <a:latin typeface="Century Gothic"/>
                        </a:rPr>
                        <a:t>2.38E-01</a:t>
                      </a:r>
                      <a:endParaRPr b="0" lang="en-US" sz="1600" spc="-1" strike="noStrike">
                        <a:solidFill>
                          <a:srgbClr val="000000"/>
                        </a:solidFill>
                        <a:uFill>
                          <a:solidFill>
                            <a:srgbClr val="ffffff"/>
                          </a:solidFill>
                        </a:uFill>
                        <a:latin typeface="Arial"/>
                      </a:endParaRPr>
                    </a:p>
                  </a:txBody>
                  <a:tcPr marL="29520" marR="29520">
                    <a:lnL w="12240">
                      <a:solidFill>
                        <a:srgbClr val="ffffff"/>
                      </a:solidFill>
                    </a:lnL>
                    <a:lnR w="12240">
                      <a:solidFill>
                        <a:srgbClr val="ffffff"/>
                      </a:solidFill>
                    </a:lnR>
                    <a:lnT w="12240">
                      <a:solidFill>
                        <a:srgbClr val="ffffff"/>
                      </a:solidFill>
                    </a:lnT>
                    <a:lnB w="12240">
                      <a:solidFill>
                        <a:srgbClr val="ffffff"/>
                      </a:solidFill>
                    </a:lnB>
                    <a:solidFill>
                      <a:srgbClr val="f1e7e7"/>
                    </a:solidFill>
                  </a:tcPr>
                </a:tc>
                <a:tc>
                  <a:txBody>
                    <a:bodyPr lIns="29520" rIns="29520" tIns="0" bIns="0" anchor="ctr"/>
                    <a:p>
                      <a:pPr algn="r">
                        <a:lnSpc>
                          <a:spcPts val="776"/>
                        </a:lnSpc>
                      </a:pPr>
                      <a:r>
                        <a:rPr b="0" lang="en-US" sz="1600" spc="-1" strike="noStrike">
                          <a:solidFill>
                            <a:srgbClr val="000000"/>
                          </a:solidFill>
                          <a:uFill>
                            <a:solidFill>
                              <a:srgbClr val="ffffff"/>
                            </a:solidFill>
                          </a:uFill>
                          <a:latin typeface="Century Gothic"/>
                        </a:rPr>
                        <a:t>-4.289</a:t>
                      </a:r>
                      <a:endParaRPr b="0" lang="en-US" sz="1600" spc="-1" strike="noStrike">
                        <a:solidFill>
                          <a:srgbClr val="000000"/>
                        </a:solidFill>
                        <a:uFill>
                          <a:solidFill>
                            <a:srgbClr val="ffffff"/>
                          </a:solidFill>
                        </a:uFill>
                        <a:latin typeface="Arial"/>
                      </a:endParaRPr>
                    </a:p>
                  </a:txBody>
                  <a:tcPr marL="29520" marR="29520">
                    <a:lnL w="12240">
                      <a:solidFill>
                        <a:srgbClr val="ffffff"/>
                      </a:solidFill>
                    </a:lnL>
                    <a:lnR w="12240">
                      <a:solidFill>
                        <a:srgbClr val="ffffff"/>
                      </a:solidFill>
                    </a:lnR>
                    <a:lnT w="12240">
                      <a:solidFill>
                        <a:srgbClr val="ffffff"/>
                      </a:solidFill>
                    </a:lnT>
                    <a:lnB w="12240">
                      <a:solidFill>
                        <a:srgbClr val="ffffff"/>
                      </a:solidFill>
                    </a:lnB>
                    <a:solidFill>
                      <a:srgbClr val="f1e7e7"/>
                    </a:solidFill>
                  </a:tcPr>
                </a:tc>
                <a:tc>
                  <a:txBody>
                    <a:bodyPr lIns="29520" rIns="29520" tIns="0" bIns="0" anchor="ctr"/>
                    <a:p>
                      <a:pPr algn="r">
                        <a:lnSpc>
                          <a:spcPts val="776"/>
                        </a:lnSpc>
                      </a:pPr>
                      <a:r>
                        <a:rPr b="0" lang="en-US" sz="1600" spc="-1" strike="noStrike">
                          <a:solidFill>
                            <a:srgbClr val="000000"/>
                          </a:solidFill>
                          <a:uFill>
                            <a:solidFill>
                              <a:srgbClr val="ffffff"/>
                            </a:solidFill>
                          </a:uFill>
                          <a:latin typeface="Century Gothic"/>
                        </a:rPr>
                        <a:t>1.79E-05</a:t>
                      </a:r>
                      <a:endParaRPr b="0" lang="en-US" sz="1600" spc="-1" strike="noStrike">
                        <a:solidFill>
                          <a:srgbClr val="000000"/>
                        </a:solidFill>
                        <a:uFill>
                          <a:solidFill>
                            <a:srgbClr val="ffffff"/>
                          </a:solidFill>
                        </a:uFill>
                        <a:latin typeface="Arial"/>
                      </a:endParaRPr>
                    </a:p>
                  </a:txBody>
                  <a:tcPr marL="29520" marR="29520">
                    <a:lnL w="12240">
                      <a:solidFill>
                        <a:srgbClr val="ffffff"/>
                      </a:solidFill>
                    </a:lnL>
                    <a:lnR w="12240">
                      <a:solidFill>
                        <a:srgbClr val="ffffff"/>
                      </a:solidFill>
                    </a:lnR>
                    <a:lnT w="12240">
                      <a:solidFill>
                        <a:srgbClr val="ffffff"/>
                      </a:solidFill>
                    </a:lnT>
                    <a:lnB w="12240">
                      <a:solidFill>
                        <a:srgbClr val="ffffff"/>
                      </a:solidFill>
                    </a:lnB>
                    <a:solidFill>
                      <a:srgbClr val="f1e7e7"/>
                    </a:solidFill>
                  </a:tcPr>
                </a:tc>
                <a:tc>
                  <a:txBody>
                    <a:bodyPr lIns="29520" rIns="29520" tIns="0" bIns="0" anchor="ctr"/>
                    <a:p>
                      <a:pPr>
                        <a:lnSpc>
                          <a:spcPts val="776"/>
                        </a:lnSpc>
                      </a:pPr>
                      <a:r>
                        <a:rPr b="0" lang="en-US" sz="1600" spc="-1" strike="noStrike">
                          <a:solidFill>
                            <a:srgbClr val="000000"/>
                          </a:solidFill>
                          <a:uFill>
                            <a:solidFill>
                              <a:srgbClr val="ffffff"/>
                            </a:solidFill>
                          </a:uFill>
                          <a:latin typeface="Century Gothic"/>
                        </a:rPr>
                        <a:t>***</a:t>
                      </a:r>
                      <a:endParaRPr b="0" lang="en-US" sz="1600" spc="-1" strike="noStrike">
                        <a:solidFill>
                          <a:srgbClr val="000000"/>
                        </a:solidFill>
                        <a:uFill>
                          <a:solidFill>
                            <a:srgbClr val="ffffff"/>
                          </a:solidFill>
                        </a:uFill>
                        <a:latin typeface="Arial"/>
                      </a:endParaRPr>
                    </a:p>
                  </a:txBody>
                  <a:tcPr marL="29520" marR="29520">
                    <a:lnL w="12240">
                      <a:solidFill>
                        <a:srgbClr val="ffffff"/>
                      </a:solidFill>
                    </a:lnL>
                    <a:lnR w="12240">
                      <a:solidFill>
                        <a:srgbClr val="ffffff"/>
                      </a:solidFill>
                    </a:lnR>
                    <a:lnT w="12240">
                      <a:solidFill>
                        <a:srgbClr val="ffffff"/>
                      </a:solidFill>
                    </a:lnT>
                    <a:lnB w="12240">
                      <a:solidFill>
                        <a:srgbClr val="ffffff"/>
                      </a:solidFill>
                    </a:lnB>
                    <a:solidFill>
                      <a:srgbClr val="f1e7e7"/>
                    </a:solidFill>
                  </a:tcPr>
                </a:tc>
              </a:tr>
              <a:tr h="298080">
                <a:tc>
                  <a:txBody>
                    <a:bodyPr lIns="29520" rIns="29520" tIns="0" bIns="0" anchor="ctr"/>
                    <a:p>
                      <a:pPr>
                        <a:lnSpc>
                          <a:spcPts val="776"/>
                        </a:lnSpc>
                      </a:pPr>
                      <a:r>
                        <a:rPr b="1" lang="en-US" sz="1600" spc="-1" strike="noStrike">
                          <a:solidFill>
                            <a:srgbClr val="ffffff"/>
                          </a:solidFill>
                          <a:uFill>
                            <a:solidFill>
                              <a:srgbClr val="ffffff"/>
                            </a:solidFill>
                          </a:uFill>
                          <a:latin typeface="Century Gothic"/>
                        </a:rPr>
                        <a:t>companyscale.500</a:t>
                      </a:r>
                      <a:r>
                        <a:rPr b="1" lang="en-US" sz="1600" spc="-1" strike="noStrike">
                          <a:solidFill>
                            <a:srgbClr val="ffffff"/>
                          </a:solidFill>
                          <a:uFill>
                            <a:solidFill>
                              <a:srgbClr val="ffffff"/>
                            </a:solidFill>
                          </a:uFill>
                          <a:latin typeface="Century Gothic"/>
                        </a:rPr>
                        <a:t>人以上</a:t>
                      </a:r>
                      <a:endParaRPr b="0" lang="en-US" sz="1600" spc="-1" strike="noStrike">
                        <a:solidFill>
                          <a:srgbClr val="000000"/>
                        </a:solidFill>
                        <a:uFill>
                          <a:solidFill>
                            <a:srgbClr val="ffffff"/>
                          </a:solidFill>
                        </a:uFill>
                        <a:latin typeface="Arial"/>
                      </a:endParaRPr>
                    </a:p>
                  </a:txBody>
                  <a:tcPr marL="29520" marR="29520">
                    <a:lnL w="12240">
                      <a:solidFill>
                        <a:srgbClr val="ffffff"/>
                      </a:solidFill>
                    </a:lnL>
                    <a:lnR w="12240">
                      <a:solidFill>
                        <a:srgbClr val="ffffff"/>
                      </a:solidFill>
                    </a:lnR>
                    <a:lnT w="12240">
                      <a:solidFill>
                        <a:srgbClr val="ffffff"/>
                      </a:solidFill>
                    </a:lnT>
                    <a:lnB w="12240">
                      <a:solidFill>
                        <a:srgbClr val="ffffff"/>
                      </a:solidFill>
                    </a:lnB>
                    <a:solidFill>
                      <a:srgbClr val="b01513"/>
                    </a:solidFill>
                  </a:tcPr>
                </a:tc>
                <a:tc>
                  <a:txBody>
                    <a:bodyPr lIns="29520" rIns="29520" tIns="0" bIns="0" anchor="ctr"/>
                    <a:p>
                      <a:pPr algn="r">
                        <a:lnSpc>
                          <a:spcPts val="776"/>
                        </a:lnSpc>
                      </a:pPr>
                      <a:r>
                        <a:rPr b="0" lang="en-US" sz="1600" spc="-1" strike="noStrike">
                          <a:solidFill>
                            <a:srgbClr val="000000"/>
                          </a:solidFill>
                          <a:uFill>
                            <a:solidFill>
                              <a:srgbClr val="ffffff"/>
                            </a:solidFill>
                          </a:uFill>
                          <a:latin typeface="Century Gothic"/>
                        </a:rPr>
                        <a:t>-8.71E-01</a:t>
                      </a:r>
                      <a:endParaRPr b="0" lang="en-US" sz="1600" spc="-1" strike="noStrike">
                        <a:solidFill>
                          <a:srgbClr val="000000"/>
                        </a:solidFill>
                        <a:uFill>
                          <a:solidFill>
                            <a:srgbClr val="ffffff"/>
                          </a:solidFill>
                        </a:uFill>
                        <a:latin typeface="Arial"/>
                      </a:endParaRPr>
                    </a:p>
                  </a:txBody>
                  <a:tcPr marL="29520" marR="29520">
                    <a:lnL w="12240">
                      <a:solidFill>
                        <a:srgbClr val="ffffff"/>
                      </a:solidFill>
                    </a:lnL>
                    <a:lnR w="12240">
                      <a:solidFill>
                        <a:srgbClr val="ffffff"/>
                      </a:solidFill>
                    </a:lnR>
                    <a:lnT w="12240">
                      <a:solidFill>
                        <a:srgbClr val="ffffff"/>
                      </a:solidFill>
                    </a:lnT>
                    <a:lnB w="12240">
                      <a:solidFill>
                        <a:srgbClr val="ffffff"/>
                      </a:solidFill>
                    </a:lnB>
                    <a:solidFill>
                      <a:srgbClr val="e3cccc"/>
                    </a:solidFill>
                  </a:tcPr>
                </a:tc>
                <a:tc>
                  <a:txBody>
                    <a:bodyPr lIns="29520" rIns="29520" tIns="0" bIns="0" anchor="ctr"/>
                    <a:p>
                      <a:pPr algn="r">
                        <a:lnSpc>
                          <a:spcPts val="776"/>
                        </a:lnSpc>
                      </a:pPr>
                      <a:r>
                        <a:rPr b="0" lang="en-US" sz="1600" spc="-1" strike="noStrike">
                          <a:solidFill>
                            <a:srgbClr val="000000"/>
                          </a:solidFill>
                          <a:uFill>
                            <a:solidFill>
                              <a:srgbClr val="ffffff"/>
                            </a:solidFill>
                          </a:uFill>
                          <a:latin typeface="Century Gothic"/>
                        </a:rPr>
                        <a:t>2.30E-01</a:t>
                      </a:r>
                      <a:endParaRPr b="0" lang="en-US" sz="1600" spc="-1" strike="noStrike">
                        <a:solidFill>
                          <a:srgbClr val="000000"/>
                        </a:solidFill>
                        <a:uFill>
                          <a:solidFill>
                            <a:srgbClr val="ffffff"/>
                          </a:solidFill>
                        </a:uFill>
                        <a:latin typeface="Arial"/>
                      </a:endParaRPr>
                    </a:p>
                  </a:txBody>
                  <a:tcPr marL="29520" marR="29520">
                    <a:lnL w="12240">
                      <a:solidFill>
                        <a:srgbClr val="ffffff"/>
                      </a:solidFill>
                    </a:lnL>
                    <a:lnR w="12240">
                      <a:solidFill>
                        <a:srgbClr val="ffffff"/>
                      </a:solidFill>
                    </a:lnR>
                    <a:lnT w="12240">
                      <a:solidFill>
                        <a:srgbClr val="ffffff"/>
                      </a:solidFill>
                    </a:lnT>
                    <a:lnB w="12240">
                      <a:solidFill>
                        <a:srgbClr val="ffffff"/>
                      </a:solidFill>
                    </a:lnB>
                    <a:solidFill>
                      <a:srgbClr val="e3cccc"/>
                    </a:solidFill>
                  </a:tcPr>
                </a:tc>
                <a:tc>
                  <a:txBody>
                    <a:bodyPr lIns="29520" rIns="29520" tIns="0" bIns="0" anchor="ctr"/>
                    <a:p>
                      <a:pPr algn="r">
                        <a:lnSpc>
                          <a:spcPts val="776"/>
                        </a:lnSpc>
                      </a:pPr>
                      <a:r>
                        <a:rPr b="0" lang="en-US" sz="1600" spc="-1" strike="noStrike">
                          <a:solidFill>
                            <a:srgbClr val="000000"/>
                          </a:solidFill>
                          <a:uFill>
                            <a:solidFill>
                              <a:srgbClr val="ffffff"/>
                            </a:solidFill>
                          </a:uFill>
                          <a:latin typeface="Century Gothic"/>
                        </a:rPr>
                        <a:t>-3.789</a:t>
                      </a:r>
                      <a:endParaRPr b="0" lang="en-US" sz="1600" spc="-1" strike="noStrike">
                        <a:solidFill>
                          <a:srgbClr val="000000"/>
                        </a:solidFill>
                        <a:uFill>
                          <a:solidFill>
                            <a:srgbClr val="ffffff"/>
                          </a:solidFill>
                        </a:uFill>
                        <a:latin typeface="Arial"/>
                      </a:endParaRPr>
                    </a:p>
                  </a:txBody>
                  <a:tcPr marL="29520" marR="29520">
                    <a:lnL w="12240">
                      <a:solidFill>
                        <a:srgbClr val="ffffff"/>
                      </a:solidFill>
                    </a:lnL>
                    <a:lnR w="12240">
                      <a:solidFill>
                        <a:srgbClr val="ffffff"/>
                      </a:solidFill>
                    </a:lnR>
                    <a:lnT w="12240">
                      <a:solidFill>
                        <a:srgbClr val="ffffff"/>
                      </a:solidFill>
                    </a:lnT>
                    <a:lnB w="12240">
                      <a:solidFill>
                        <a:srgbClr val="ffffff"/>
                      </a:solidFill>
                    </a:lnB>
                    <a:solidFill>
                      <a:srgbClr val="e3cccc"/>
                    </a:solidFill>
                  </a:tcPr>
                </a:tc>
                <a:tc>
                  <a:txBody>
                    <a:bodyPr lIns="29520" rIns="29520" tIns="0" bIns="0" anchor="ctr"/>
                    <a:p>
                      <a:pPr algn="r">
                        <a:lnSpc>
                          <a:spcPts val="776"/>
                        </a:lnSpc>
                      </a:pPr>
                      <a:r>
                        <a:rPr b="0" lang="en-US" sz="1600" spc="-1" strike="noStrike">
                          <a:solidFill>
                            <a:srgbClr val="000000"/>
                          </a:solidFill>
                          <a:uFill>
                            <a:solidFill>
                              <a:srgbClr val="ffffff"/>
                            </a:solidFill>
                          </a:uFill>
                          <a:latin typeface="Century Gothic"/>
                        </a:rPr>
                        <a:t>0.000151</a:t>
                      </a:r>
                      <a:endParaRPr b="0" lang="en-US" sz="1600" spc="-1" strike="noStrike">
                        <a:solidFill>
                          <a:srgbClr val="000000"/>
                        </a:solidFill>
                        <a:uFill>
                          <a:solidFill>
                            <a:srgbClr val="ffffff"/>
                          </a:solidFill>
                        </a:uFill>
                        <a:latin typeface="Arial"/>
                      </a:endParaRPr>
                    </a:p>
                  </a:txBody>
                  <a:tcPr marL="29520" marR="29520">
                    <a:lnL w="12240">
                      <a:solidFill>
                        <a:srgbClr val="ffffff"/>
                      </a:solidFill>
                    </a:lnL>
                    <a:lnR w="12240">
                      <a:solidFill>
                        <a:srgbClr val="ffffff"/>
                      </a:solidFill>
                    </a:lnR>
                    <a:lnT w="12240">
                      <a:solidFill>
                        <a:srgbClr val="ffffff"/>
                      </a:solidFill>
                    </a:lnT>
                    <a:lnB w="12240">
                      <a:solidFill>
                        <a:srgbClr val="ffffff"/>
                      </a:solidFill>
                    </a:lnB>
                    <a:solidFill>
                      <a:srgbClr val="e3cccc"/>
                    </a:solidFill>
                  </a:tcPr>
                </a:tc>
                <a:tc>
                  <a:txBody>
                    <a:bodyPr lIns="29520" rIns="29520" tIns="0" bIns="0" anchor="ctr"/>
                    <a:p>
                      <a:pPr>
                        <a:lnSpc>
                          <a:spcPts val="776"/>
                        </a:lnSpc>
                      </a:pPr>
                      <a:r>
                        <a:rPr b="0" lang="en-US" sz="1600" spc="-1" strike="noStrike">
                          <a:solidFill>
                            <a:srgbClr val="000000"/>
                          </a:solidFill>
                          <a:uFill>
                            <a:solidFill>
                              <a:srgbClr val="ffffff"/>
                            </a:solidFill>
                          </a:uFill>
                          <a:latin typeface="Century Gothic"/>
                        </a:rPr>
                        <a:t>***</a:t>
                      </a:r>
                      <a:endParaRPr b="0" lang="en-US" sz="1600" spc="-1" strike="noStrike">
                        <a:solidFill>
                          <a:srgbClr val="000000"/>
                        </a:solidFill>
                        <a:uFill>
                          <a:solidFill>
                            <a:srgbClr val="ffffff"/>
                          </a:solidFill>
                        </a:uFill>
                        <a:latin typeface="Arial"/>
                      </a:endParaRPr>
                    </a:p>
                  </a:txBody>
                  <a:tcPr marL="29520" marR="29520">
                    <a:lnL w="12240">
                      <a:solidFill>
                        <a:srgbClr val="ffffff"/>
                      </a:solidFill>
                    </a:lnL>
                    <a:lnR w="12240">
                      <a:solidFill>
                        <a:srgbClr val="ffffff"/>
                      </a:solidFill>
                    </a:lnR>
                    <a:lnT w="12240">
                      <a:solidFill>
                        <a:srgbClr val="ffffff"/>
                      </a:solidFill>
                    </a:lnT>
                    <a:lnB w="12240">
                      <a:solidFill>
                        <a:srgbClr val="ffffff"/>
                      </a:solidFill>
                    </a:lnB>
                    <a:solidFill>
                      <a:srgbClr val="e3cccc"/>
                    </a:solidFill>
                  </a:tcPr>
                </a:tc>
              </a:tr>
              <a:tr h="298080">
                <a:tc>
                  <a:txBody>
                    <a:bodyPr lIns="29520" rIns="29520" tIns="0" bIns="0" anchor="ctr"/>
                    <a:p>
                      <a:pPr>
                        <a:lnSpc>
                          <a:spcPts val="776"/>
                        </a:lnSpc>
                      </a:pPr>
                      <a:r>
                        <a:rPr b="1" lang="en-US" sz="1600" spc="-1" strike="noStrike">
                          <a:solidFill>
                            <a:srgbClr val="ffffff"/>
                          </a:solidFill>
                          <a:uFill>
                            <a:solidFill>
                              <a:srgbClr val="ffffff"/>
                            </a:solidFill>
                          </a:uFill>
                          <a:latin typeface="Century Gothic"/>
                        </a:rPr>
                        <a:t>worktime.1</a:t>
                      </a:r>
                      <a:r>
                        <a:rPr b="1" lang="en-US" sz="1600" spc="-1" strike="noStrike">
                          <a:solidFill>
                            <a:srgbClr val="ffffff"/>
                          </a:solidFill>
                          <a:uFill>
                            <a:solidFill>
                              <a:srgbClr val="ffffff"/>
                            </a:solidFill>
                          </a:uFill>
                          <a:latin typeface="Century Gothic"/>
                        </a:rPr>
                        <a:t>年</a:t>
                      </a:r>
                      <a:r>
                        <a:rPr b="1" lang="en-US" sz="1600" spc="-1" strike="noStrike">
                          <a:solidFill>
                            <a:srgbClr val="ffffff"/>
                          </a:solidFill>
                          <a:uFill>
                            <a:solidFill>
                              <a:srgbClr val="ffffff"/>
                            </a:solidFill>
                          </a:uFill>
                          <a:latin typeface="Century Gothic"/>
                        </a:rPr>
                        <a:t>.</a:t>
                      </a:r>
                      <a:r>
                        <a:rPr b="1" lang="en-US" sz="1600" spc="-1" strike="noStrike">
                          <a:solidFill>
                            <a:srgbClr val="ffffff"/>
                          </a:solidFill>
                          <a:uFill>
                            <a:solidFill>
                              <a:srgbClr val="ffffff"/>
                            </a:solidFill>
                          </a:uFill>
                          <a:latin typeface="Century Gothic"/>
                        </a:rPr>
                        <a:t>含</a:t>
                      </a:r>
                      <a:r>
                        <a:rPr b="1" lang="en-US" sz="1600" spc="-1" strike="noStrike">
                          <a:solidFill>
                            <a:srgbClr val="ffffff"/>
                          </a:solidFill>
                          <a:uFill>
                            <a:solidFill>
                              <a:srgbClr val="ffffff"/>
                            </a:solidFill>
                          </a:uFill>
                          <a:latin typeface="Century Gothic"/>
                        </a:rPr>
                        <a:t>.</a:t>
                      </a:r>
                      <a:r>
                        <a:rPr b="1" lang="en-US" sz="1600" spc="-1" strike="noStrike">
                          <a:solidFill>
                            <a:srgbClr val="ffffff"/>
                          </a:solidFill>
                          <a:uFill>
                            <a:solidFill>
                              <a:srgbClr val="ffffff"/>
                            </a:solidFill>
                          </a:uFill>
                          <a:latin typeface="Century Gothic"/>
                        </a:rPr>
                        <a:t>以下</a:t>
                      </a:r>
                      <a:endParaRPr b="0" lang="en-US" sz="1600" spc="-1" strike="noStrike">
                        <a:solidFill>
                          <a:srgbClr val="000000"/>
                        </a:solidFill>
                        <a:uFill>
                          <a:solidFill>
                            <a:srgbClr val="ffffff"/>
                          </a:solidFill>
                        </a:uFill>
                        <a:latin typeface="Arial"/>
                      </a:endParaRPr>
                    </a:p>
                  </a:txBody>
                  <a:tcPr marL="29520" marR="29520">
                    <a:lnL w="12240">
                      <a:solidFill>
                        <a:srgbClr val="ffffff"/>
                      </a:solidFill>
                    </a:lnL>
                    <a:lnR w="12240">
                      <a:solidFill>
                        <a:srgbClr val="ffffff"/>
                      </a:solidFill>
                    </a:lnR>
                    <a:lnT w="12240">
                      <a:solidFill>
                        <a:srgbClr val="ffffff"/>
                      </a:solidFill>
                    </a:lnT>
                    <a:lnB w="12240">
                      <a:solidFill>
                        <a:srgbClr val="ffffff"/>
                      </a:solidFill>
                    </a:lnB>
                    <a:solidFill>
                      <a:srgbClr val="b01513"/>
                    </a:solidFill>
                  </a:tcPr>
                </a:tc>
                <a:tc>
                  <a:txBody>
                    <a:bodyPr lIns="29520" rIns="29520" tIns="0" bIns="0" anchor="ctr"/>
                    <a:p>
                      <a:pPr algn="r">
                        <a:lnSpc>
                          <a:spcPts val="776"/>
                        </a:lnSpc>
                      </a:pPr>
                      <a:r>
                        <a:rPr b="0" lang="en-US" sz="1600" spc="-1" strike="noStrike">
                          <a:solidFill>
                            <a:srgbClr val="000000"/>
                          </a:solidFill>
                          <a:uFill>
                            <a:solidFill>
                              <a:srgbClr val="ffffff"/>
                            </a:solidFill>
                          </a:uFill>
                          <a:latin typeface="Century Gothic"/>
                        </a:rPr>
                        <a:t>-4.71E-01</a:t>
                      </a:r>
                      <a:endParaRPr b="0" lang="en-US" sz="1600" spc="-1" strike="noStrike">
                        <a:solidFill>
                          <a:srgbClr val="000000"/>
                        </a:solidFill>
                        <a:uFill>
                          <a:solidFill>
                            <a:srgbClr val="ffffff"/>
                          </a:solidFill>
                        </a:uFill>
                        <a:latin typeface="Arial"/>
                      </a:endParaRPr>
                    </a:p>
                  </a:txBody>
                  <a:tcPr marL="29520" marR="29520">
                    <a:lnL w="12240">
                      <a:solidFill>
                        <a:srgbClr val="ffffff"/>
                      </a:solidFill>
                    </a:lnL>
                    <a:lnR w="12240">
                      <a:solidFill>
                        <a:srgbClr val="ffffff"/>
                      </a:solidFill>
                    </a:lnR>
                    <a:lnT w="12240">
                      <a:solidFill>
                        <a:srgbClr val="ffffff"/>
                      </a:solidFill>
                    </a:lnT>
                    <a:lnB w="12240">
                      <a:solidFill>
                        <a:srgbClr val="ffffff"/>
                      </a:solidFill>
                    </a:lnB>
                    <a:solidFill>
                      <a:srgbClr val="f1e7e7"/>
                    </a:solidFill>
                  </a:tcPr>
                </a:tc>
                <a:tc>
                  <a:txBody>
                    <a:bodyPr lIns="29520" rIns="29520" tIns="0" bIns="0" anchor="ctr"/>
                    <a:p>
                      <a:pPr algn="r">
                        <a:lnSpc>
                          <a:spcPts val="776"/>
                        </a:lnSpc>
                      </a:pPr>
                      <a:r>
                        <a:rPr b="0" lang="en-US" sz="1600" spc="-1" strike="noStrike">
                          <a:solidFill>
                            <a:srgbClr val="000000"/>
                          </a:solidFill>
                          <a:uFill>
                            <a:solidFill>
                              <a:srgbClr val="ffffff"/>
                            </a:solidFill>
                          </a:uFill>
                          <a:latin typeface="Century Gothic"/>
                        </a:rPr>
                        <a:t>1.26E-01</a:t>
                      </a:r>
                      <a:endParaRPr b="0" lang="en-US" sz="1600" spc="-1" strike="noStrike">
                        <a:solidFill>
                          <a:srgbClr val="000000"/>
                        </a:solidFill>
                        <a:uFill>
                          <a:solidFill>
                            <a:srgbClr val="ffffff"/>
                          </a:solidFill>
                        </a:uFill>
                        <a:latin typeface="Arial"/>
                      </a:endParaRPr>
                    </a:p>
                  </a:txBody>
                  <a:tcPr marL="29520" marR="29520">
                    <a:lnL w="12240">
                      <a:solidFill>
                        <a:srgbClr val="ffffff"/>
                      </a:solidFill>
                    </a:lnL>
                    <a:lnR w="12240">
                      <a:solidFill>
                        <a:srgbClr val="ffffff"/>
                      </a:solidFill>
                    </a:lnR>
                    <a:lnT w="12240">
                      <a:solidFill>
                        <a:srgbClr val="ffffff"/>
                      </a:solidFill>
                    </a:lnT>
                    <a:lnB w="12240">
                      <a:solidFill>
                        <a:srgbClr val="ffffff"/>
                      </a:solidFill>
                    </a:lnB>
                    <a:solidFill>
                      <a:srgbClr val="f1e7e7"/>
                    </a:solidFill>
                  </a:tcPr>
                </a:tc>
                <a:tc>
                  <a:txBody>
                    <a:bodyPr lIns="29520" rIns="29520" tIns="0" bIns="0" anchor="ctr"/>
                    <a:p>
                      <a:pPr algn="r">
                        <a:lnSpc>
                          <a:spcPts val="776"/>
                        </a:lnSpc>
                      </a:pPr>
                      <a:r>
                        <a:rPr b="0" lang="en-US" sz="1600" spc="-1" strike="noStrike">
                          <a:solidFill>
                            <a:srgbClr val="000000"/>
                          </a:solidFill>
                          <a:uFill>
                            <a:solidFill>
                              <a:srgbClr val="ffffff"/>
                            </a:solidFill>
                          </a:uFill>
                          <a:latin typeface="Century Gothic"/>
                        </a:rPr>
                        <a:t>-3.727</a:t>
                      </a:r>
                      <a:endParaRPr b="0" lang="en-US" sz="1600" spc="-1" strike="noStrike">
                        <a:solidFill>
                          <a:srgbClr val="000000"/>
                        </a:solidFill>
                        <a:uFill>
                          <a:solidFill>
                            <a:srgbClr val="ffffff"/>
                          </a:solidFill>
                        </a:uFill>
                        <a:latin typeface="Arial"/>
                      </a:endParaRPr>
                    </a:p>
                  </a:txBody>
                  <a:tcPr marL="29520" marR="29520">
                    <a:lnL w="12240">
                      <a:solidFill>
                        <a:srgbClr val="ffffff"/>
                      </a:solidFill>
                    </a:lnL>
                    <a:lnR w="12240">
                      <a:solidFill>
                        <a:srgbClr val="ffffff"/>
                      </a:solidFill>
                    </a:lnR>
                    <a:lnT w="12240">
                      <a:solidFill>
                        <a:srgbClr val="ffffff"/>
                      </a:solidFill>
                    </a:lnT>
                    <a:lnB w="12240">
                      <a:solidFill>
                        <a:srgbClr val="ffffff"/>
                      </a:solidFill>
                    </a:lnB>
                    <a:solidFill>
                      <a:srgbClr val="f1e7e7"/>
                    </a:solidFill>
                  </a:tcPr>
                </a:tc>
                <a:tc>
                  <a:txBody>
                    <a:bodyPr lIns="29520" rIns="29520" tIns="0" bIns="0" anchor="ctr"/>
                    <a:p>
                      <a:pPr algn="r">
                        <a:lnSpc>
                          <a:spcPts val="776"/>
                        </a:lnSpc>
                      </a:pPr>
                      <a:r>
                        <a:rPr b="0" lang="en-US" sz="1600" spc="-1" strike="noStrike">
                          <a:solidFill>
                            <a:srgbClr val="000000"/>
                          </a:solidFill>
                          <a:uFill>
                            <a:solidFill>
                              <a:srgbClr val="ffffff"/>
                            </a:solidFill>
                          </a:uFill>
                          <a:latin typeface="Century Gothic"/>
                        </a:rPr>
                        <a:t>0.000194</a:t>
                      </a:r>
                      <a:endParaRPr b="0" lang="en-US" sz="1600" spc="-1" strike="noStrike">
                        <a:solidFill>
                          <a:srgbClr val="000000"/>
                        </a:solidFill>
                        <a:uFill>
                          <a:solidFill>
                            <a:srgbClr val="ffffff"/>
                          </a:solidFill>
                        </a:uFill>
                        <a:latin typeface="Arial"/>
                      </a:endParaRPr>
                    </a:p>
                  </a:txBody>
                  <a:tcPr marL="29520" marR="29520">
                    <a:lnL w="12240">
                      <a:solidFill>
                        <a:srgbClr val="ffffff"/>
                      </a:solidFill>
                    </a:lnL>
                    <a:lnR w="12240">
                      <a:solidFill>
                        <a:srgbClr val="ffffff"/>
                      </a:solidFill>
                    </a:lnR>
                    <a:lnT w="12240">
                      <a:solidFill>
                        <a:srgbClr val="ffffff"/>
                      </a:solidFill>
                    </a:lnT>
                    <a:lnB w="12240">
                      <a:solidFill>
                        <a:srgbClr val="ffffff"/>
                      </a:solidFill>
                    </a:lnB>
                    <a:solidFill>
                      <a:srgbClr val="f1e7e7"/>
                    </a:solidFill>
                  </a:tcPr>
                </a:tc>
                <a:tc>
                  <a:txBody>
                    <a:bodyPr lIns="29520" rIns="29520" tIns="0" bIns="0" anchor="ctr"/>
                    <a:p>
                      <a:pPr>
                        <a:lnSpc>
                          <a:spcPts val="776"/>
                        </a:lnSpc>
                      </a:pPr>
                      <a:r>
                        <a:rPr b="0" lang="en-US" sz="1600" spc="-1" strike="noStrike">
                          <a:solidFill>
                            <a:srgbClr val="000000"/>
                          </a:solidFill>
                          <a:uFill>
                            <a:solidFill>
                              <a:srgbClr val="ffffff"/>
                            </a:solidFill>
                          </a:uFill>
                          <a:latin typeface="Century Gothic"/>
                        </a:rPr>
                        <a:t>***</a:t>
                      </a:r>
                      <a:endParaRPr b="0" lang="en-US" sz="1600" spc="-1" strike="noStrike">
                        <a:solidFill>
                          <a:srgbClr val="000000"/>
                        </a:solidFill>
                        <a:uFill>
                          <a:solidFill>
                            <a:srgbClr val="ffffff"/>
                          </a:solidFill>
                        </a:uFill>
                        <a:latin typeface="Arial"/>
                      </a:endParaRPr>
                    </a:p>
                  </a:txBody>
                  <a:tcPr marL="29520" marR="29520">
                    <a:lnL w="12240">
                      <a:solidFill>
                        <a:srgbClr val="ffffff"/>
                      </a:solidFill>
                    </a:lnL>
                    <a:lnR w="12240">
                      <a:solidFill>
                        <a:srgbClr val="ffffff"/>
                      </a:solidFill>
                    </a:lnR>
                    <a:lnT w="12240">
                      <a:solidFill>
                        <a:srgbClr val="ffffff"/>
                      </a:solidFill>
                    </a:lnT>
                    <a:lnB w="12240">
                      <a:solidFill>
                        <a:srgbClr val="ffffff"/>
                      </a:solidFill>
                    </a:lnB>
                    <a:solidFill>
                      <a:srgbClr val="f1e7e7"/>
                    </a:solidFill>
                  </a:tcPr>
                </a:tc>
              </a:tr>
              <a:tr h="298080">
                <a:tc>
                  <a:txBody>
                    <a:bodyPr lIns="29520" rIns="29520" tIns="0" bIns="0" anchor="ctr"/>
                    <a:p>
                      <a:pPr>
                        <a:lnSpc>
                          <a:spcPts val="776"/>
                        </a:lnSpc>
                      </a:pPr>
                      <a:r>
                        <a:rPr b="1" lang="en-US" sz="1600" spc="-1" strike="noStrike">
                          <a:solidFill>
                            <a:srgbClr val="ffffff"/>
                          </a:solidFill>
                          <a:uFill>
                            <a:solidFill>
                              <a:srgbClr val="ffffff"/>
                            </a:solidFill>
                          </a:uFill>
                          <a:latin typeface="Century Gothic"/>
                        </a:rPr>
                        <a:t>借款申请次数</a:t>
                      </a:r>
                      <a:endParaRPr b="0" lang="en-US" sz="1600" spc="-1" strike="noStrike">
                        <a:solidFill>
                          <a:srgbClr val="000000"/>
                        </a:solidFill>
                        <a:uFill>
                          <a:solidFill>
                            <a:srgbClr val="ffffff"/>
                          </a:solidFill>
                        </a:uFill>
                        <a:latin typeface="Arial"/>
                      </a:endParaRPr>
                    </a:p>
                  </a:txBody>
                  <a:tcPr marL="29520" marR="29520">
                    <a:lnL w="12240">
                      <a:solidFill>
                        <a:srgbClr val="ffffff"/>
                      </a:solidFill>
                    </a:lnL>
                    <a:lnR w="12240">
                      <a:solidFill>
                        <a:srgbClr val="ffffff"/>
                      </a:solidFill>
                    </a:lnR>
                    <a:lnT w="12240">
                      <a:solidFill>
                        <a:srgbClr val="ffffff"/>
                      </a:solidFill>
                    </a:lnT>
                    <a:lnB w="12240">
                      <a:solidFill>
                        <a:srgbClr val="ffffff"/>
                      </a:solidFill>
                    </a:lnB>
                    <a:solidFill>
                      <a:srgbClr val="b01513"/>
                    </a:solidFill>
                  </a:tcPr>
                </a:tc>
                <a:tc>
                  <a:txBody>
                    <a:bodyPr lIns="29520" rIns="29520" tIns="0" bIns="0" anchor="ctr"/>
                    <a:p>
                      <a:pPr algn="r">
                        <a:lnSpc>
                          <a:spcPts val="776"/>
                        </a:lnSpc>
                      </a:pPr>
                      <a:r>
                        <a:rPr b="0" lang="en-US" sz="1600" spc="-1" strike="noStrike">
                          <a:solidFill>
                            <a:srgbClr val="000000"/>
                          </a:solidFill>
                          <a:uFill>
                            <a:solidFill>
                              <a:srgbClr val="ffffff"/>
                            </a:solidFill>
                          </a:uFill>
                          <a:latin typeface="Century Gothic"/>
                        </a:rPr>
                        <a:t>-4.14E-01</a:t>
                      </a:r>
                      <a:endParaRPr b="0" lang="en-US" sz="1600" spc="-1" strike="noStrike">
                        <a:solidFill>
                          <a:srgbClr val="000000"/>
                        </a:solidFill>
                        <a:uFill>
                          <a:solidFill>
                            <a:srgbClr val="ffffff"/>
                          </a:solidFill>
                        </a:uFill>
                        <a:latin typeface="Arial"/>
                      </a:endParaRPr>
                    </a:p>
                  </a:txBody>
                  <a:tcPr marL="29520" marR="29520">
                    <a:lnL w="12240">
                      <a:solidFill>
                        <a:srgbClr val="ffffff"/>
                      </a:solidFill>
                    </a:lnL>
                    <a:lnR w="12240">
                      <a:solidFill>
                        <a:srgbClr val="ffffff"/>
                      </a:solidFill>
                    </a:lnR>
                    <a:lnT w="12240">
                      <a:solidFill>
                        <a:srgbClr val="ffffff"/>
                      </a:solidFill>
                    </a:lnT>
                    <a:lnB w="12240">
                      <a:solidFill>
                        <a:srgbClr val="ffffff"/>
                      </a:solidFill>
                    </a:lnB>
                    <a:solidFill>
                      <a:srgbClr val="e3cccc"/>
                    </a:solidFill>
                  </a:tcPr>
                </a:tc>
                <a:tc>
                  <a:txBody>
                    <a:bodyPr lIns="29520" rIns="29520" tIns="0" bIns="0" anchor="ctr"/>
                    <a:p>
                      <a:pPr algn="r">
                        <a:lnSpc>
                          <a:spcPts val="776"/>
                        </a:lnSpc>
                      </a:pPr>
                      <a:r>
                        <a:rPr b="0" lang="en-US" sz="1600" spc="-1" strike="noStrike">
                          <a:solidFill>
                            <a:srgbClr val="000000"/>
                          </a:solidFill>
                          <a:uFill>
                            <a:solidFill>
                              <a:srgbClr val="ffffff"/>
                            </a:solidFill>
                          </a:uFill>
                          <a:latin typeface="Century Gothic"/>
                        </a:rPr>
                        <a:t>2.00E-02</a:t>
                      </a:r>
                      <a:endParaRPr b="0" lang="en-US" sz="1600" spc="-1" strike="noStrike">
                        <a:solidFill>
                          <a:srgbClr val="000000"/>
                        </a:solidFill>
                        <a:uFill>
                          <a:solidFill>
                            <a:srgbClr val="ffffff"/>
                          </a:solidFill>
                        </a:uFill>
                        <a:latin typeface="Arial"/>
                      </a:endParaRPr>
                    </a:p>
                  </a:txBody>
                  <a:tcPr marL="29520" marR="29520">
                    <a:lnL w="12240">
                      <a:solidFill>
                        <a:srgbClr val="ffffff"/>
                      </a:solidFill>
                    </a:lnL>
                    <a:lnR w="12240">
                      <a:solidFill>
                        <a:srgbClr val="ffffff"/>
                      </a:solidFill>
                    </a:lnR>
                    <a:lnT w="12240">
                      <a:solidFill>
                        <a:srgbClr val="ffffff"/>
                      </a:solidFill>
                    </a:lnT>
                    <a:lnB w="12240">
                      <a:solidFill>
                        <a:srgbClr val="ffffff"/>
                      </a:solidFill>
                    </a:lnB>
                    <a:solidFill>
                      <a:srgbClr val="e3cccc"/>
                    </a:solidFill>
                  </a:tcPr>
                </a:tc>
                <a:tc>
                  <a:txBody>
                    <a:bodyPr lIns="29520" rIns="29520" tIns="0" bIns="0" anchor="ctr"/>
                    <a:p>
                      <a:pPr algn="r">
                        <a:lnSpc>
                          <a:spcPts val="776"/>
                        </a:lnSpc>
                      </a:pPr>
                      <a:r>
                        <a:rPr b="0" lang="en-US" sz="1600" spc="-1" strike="noStrike">
                          <a:solidFill>
                            <a:srgbClr val="000000"/>
                          </a:solidFill>
                          <a:uFill>
                            <a:solidFill>
                              <a:srgbClr val="ffffff"/>
                            </a:solidFill>
                          </a:uFill>
                          <a:latin typeface="Century Gothic"/>
                        </a:rPr>
                        <a:t>-20.686</a:t>
                      </a:r>
                      <a:endParaRPr b="0" lang="en-US" sz="1600" spc="-1" strike="noStrike">
                        <a:solidFill>
                          <a:srgbClr val="000000"/>
                        </a:solidFill>
                        <a:uFill>
                          <a:solidFill>
                            <a:srgbClr val="ffffff"/>
                          </a:solidFill>
                        </a:uFill>
                        <a:latin typeface="Arial"/>
                      </a:endParaRPr>
                    </a:p>
                  </a:txBody>
                  <a:tcPr marL="29520" marR="29520">
                    <a:lnL w="12240">
                      <a:solidFill>
                        <a:srgbClr val="ffffff"/>
                      </a:solidFill>
                    </a:lnL>
                    <a:lnR w="12240">
                      <a:solidFill>
                        <a:srgbClr val="ffffff"/>
                      </a:solidFill>
                    </a:lnR>
                    <a:lnT w="12240">
                      <a:solidFill>
                        <a:srgbClr val="ffffff"/>
                      </a:solidFill>
                    </a:lnT>
                    <a:lnB w="12240">
                      <a:solidFill>
                        <a:srgbClr val="ffffff"/>
                      </a:solidFill>
                    </a:lnB>
                    <a:solidFill>
                      <a:srgbClr val="e3cccc"/>
                    </a:solidFill>
                  </a:tcPr>
                </a:tc>
                <a:tc>
                  <a:txBody>
                    <a:bodyPr lIns="29520" rIns="29520" tIns="0" bIns="0" anchor="ctr"/>
                    <a:p>
                      <a:pPr>
                        <a:lnSpc>
                          <a:spcPts val="776"/>
                        </a:lnSpc>
                      </a:pPr>
                      <a:r>
                        <a:rPr b="0" lang="en-US" sz="1600" spc="-1" strike="noStrike">
                          <a:solidFill>
                            <a:srgbClr val="000000"/>
                          </a:solidFill>
                          <a:uFill>
                            <a:solidFill>
                              <a:srgbClr val="ffffff"/>
                            </a:solidFill>
                          </a:uFill>
                          <a:latin typeface="Century Gothic"/>
                        </a:rPr>
                        <a:t>&lt;2e-16</a:t>
                      </a:r>
                      <a:endParaRPr b="0" lang="en-US" sz="1600" spc="-1" strike="noStrike">
                        <a:solidFill>
                          <a:srgbClr val="000000"/>
                        </a:solidFill>
                        <a:uFill>
                          <a:solidFill>
                            <a:srgbClr val="ffffff"/>
                          </a:solidFill>
                        </a:uFill>
                        <a:latin typeface="Arial"/>
                      </a:endParaRPr>
                    </a:p>
                  </a:txBody>
                  <a:tcPr marL="29520" marR="29520">
                    <a:lnL w="12240">
                      <a:solidFill>
                        <a:srgbClr val="ffffff"/>
                      </a:solidFill>
                    </a:lnL>
                    <a:lnR w="12240">
                      <a:solidFill>
                        <a:srgbClr val="ffffff"/>
                      </a:solidFill>
                    </a:lnR>
                    <a:lnT w="12240">
                      <a:solidFill>
                        <a:srgbClr val="ffffff"/>
                      </a:solidFill>
                    </a:lnT>
                    <a:lnB w="12240">
                      <a:solidFill>
                        <a:srgbClr val="ffffff"/>
                      </a:solidFill>
                    </a:lnB>
                    <a:solidFill>
                      <a:srgbClr val="e3cccc"/>
                    </a:solidFill>
                  </a:tcPr>
                </a:tc>
                <a:tc>
                  <a:txBody>
                    <a:bodyPr lIns="29520" rIns="29520" tIns="0" bIns="0" anchor="ctr"/>
                    <a:p>
                      <a:pPr>
                        <a:lnSpc>
                          <a:spcPts val="776"/>
                        </a:lnSpc>
                      </a:pPr>
                      <a:r>
                        <a:rPr b="0" lang="en-US" sz="1600" spc="-1" strike="noStrike">
                          <a:solidFill>
                            <a:srgbClr val="000000"/>
                          </a:solidFill>
                          <a:uFill>
                            <a:solidFill>
                              <a:srgbClr val="ffffff"/>
                            </a:solidFill>
                          </a:uFill>
                          <a:latin typeface="Century Gothic"/>
                        </a:rPr>
                        <a:t>***</a:t>
                      </a:r>
                      <a:endParaRPr b="0" lang="en-US" sz="1600" spc="-1" strike="noStrike">
                        <a:solidFill>
                          <a:srgbClr val="000000"/>
                        </a:solidFill>
                        <a:uFill>
                          <a:solidFill>
                            <a:srgbClr val="ffffff"/>
                          </a:solidFill>
                        </a:uFill>
                        <a:latin typeface="Arial"/>
                      </a:endParaRPr>
                    </a:p>
                  </a:txBody>
                  <a:tcPr marL="29520" marR="29520">
                    <a:lnL w="12240">
                      <a:solidFill>
                        <a:srgbClr val="ffffff"/>
                      </a:solidFill>
                    </a:lnL>
                    <a:lnR w="12240">
                      <a:solidFill>
                        <a:srgbClr val="ffffff"/>
                      </a:solidFill>
                    </a:lnR>
                    <a:lnT w="12240">
                      <a:solidFill>
                        <a:srgbClr val="ffffff"/>
                      </a:solidFill>
                    </a:lnT>
                    <a:lnB w="12240">
                      <a:solidFill>
                        <a:srgbClr val="ffffff"/>
                      </a:solidFill>
                    </a:lnB>
                    <a:solidFill>
                      <a:srgbClr val="e3cccc"/>
                    </a:solidFill>
                  </a:tcPr>
                </a:tc>
              </a:tr>
              <a:tr h="298080">
                <a:tc>
                  <a:txBody>
                    <a:bodyPr lIns="29520" rIns="29520" tIns="0" bIns="0" anchor="ctr"/>
                    <a:p>
                      <a:pPr>
                        <a:lnSpc>
                          <a:spcPts val="776"/>
                        </a:lnSpc>
                      </a:pPr>
                      <a:r>
                        <a:rPr b="1" lang="en-US" sz="1600" spc="-1" strike="noStrike">
                          <a:solidFill>
                            <a:srgbClr val="ffffff"/>
                          </a:solidFill>
                          <a:uFill>
                            <a:solidFill>
                              <a:srgbClr val="ffffff"/>
                            </a:solidFill>
                          </a:uFill>
                          <a:latin typeface="Century Gothic"/>
                        </a:rPr>
                        <a:t>借款成功次数</a:t>
                      </a:r>
                      <a:endParaRPr b="0" lang="en-US" sz="1600" spc="-1" strike="noStrike">
                        <a:solidFill>
                          <a:srgbClr val="000000"/>
                        </a:solidFill>
                        <a:uFill>
                          <a:solidFill>
                            <a:srgbClr val="ffffff"/>
                          </a:solidFill>
                        </a:uFill>
                        <a:latin typeface="Arial"/>
                      </a:endParaRPr>
                    </a:p>
                  </a:txBody>
                  <a:tcPr marL="29520" marR="29520">
                    <a:lnL w="12240">
                      <a:solidFill>
                        <a:srgbClr val="ffffff"/>
                      </a:solidFill>
                    </a:lnL>
                    <a:lnR w="12240">
                      <a:solidFill>
                        <a:srgbClr val="ffffff"/>
                      </a:solidFill>
                    </a:lnR>
                    <a:lnT w="12240">
                      <a:solidFill>
                        <a:srgbClr val="ffffff"/>
                      </a:solidFill>
                    </a:lnT>
                    <a:lnB w="12240">
                      <a:solidFill>
                        <a:srgbClr val="ffffff"/>
                      </a:solidFill>
                    </a:lnB>
                    <a:solidFill>
                      <a:srgbClr val="b01513"/>
                    </a:solidFill>
                  </a:tcPr>
                </a:tc>
                <a:tc>
                  <a:txBody>
                    <a:bodyPr lIns="29520" rIns="29520" tIns="0" bIns="0" anchor="ctr"/>
                    <a:p>
                      <a:pPr algn="r">
                        <a:lnSpc>
                          <a:spcPts val="776"/>
                        </a:lnSpc>
                      </a:pPr>
                      <a:r>
                        <a:rPr b="0" lang="en-US" sz="1600" spc="-1" strike="noStrike">
                          <a:solidFill>
                            <a:srgbClr val="000000"/>
                          </a:solidFill>
                          <a:uFill>
                            <a:solidFill>
                              <a:srgbClr val="ffffff"/>
                            </a:solidFill>
                          </a:uFill>
                          <a:latin typeface="Century Gothic"/>
                        </a:rPr>
                        <a:t>4.06E-01</a:t>
                      </a:r>
                      <a:endParaRPr b="0" lang="en-US" sz="1600" spc="-1" strike="noStrike">
                        <a:solidFill>
                          <a:srgbClr val="000000"/>
                        </a:solidFill>
                        <a:uFill>
                          <a:solidFill>
                            <a:srgbClr val="ffffff"/>
                          </a:solidFill>
                        </a:uFill>
                        <a:latin typeface="Arial"/>
                      </a:endParaRPr>
                    </a:p>
                  </a:txBody>
                  <a:tcPr marL="29520" marR="29520">
                    <a:lnL w="12240">
                      <a:solidFill>
                        <a:srgbClr val="ffffff"/>
                      </a:solidFill>
                    </a:lnL>
                    <a:lnR w="12240">
                      <a:solidFill>
                        <a:srgbClr val="ffffff"/>
                      </a:solidFill>
                    </a:lnR>
                    <a:lnT w="12240">
                      <a:solidFill>
                        <a:srgbClr val="ffffff"/>
                      </a:solidFill>
                    </a:lnT>
                    <a:lnB w="12240">
                      <a:solidFill>
                        <a:srgbClr val="ffffff"/>
                      </a:solidFill>
                    </a:lnB>
                    <a:solidFill>
                      <a:srgbClr val="f1e7e7"/>
                    </a:solidFill>
                  </a:tcPr>
                </a:tc>
                <a:tc>
                  <a:txBody>
                    <a:bodyPr lIns="29520" rIns="29520" tIns="0" bIns="0" anchor="ctr"/>
                    <a:p>
                      <a:pPr algn="r">
                        <a:lnSpc>
                          <a:spcPts val="776"/>
                        </a:lnSpc>
                      </a:pPr>
                      <a:r>
                        <a:rPr b="0" lang="en-US" sz="1600" spc="-1" strike="noStrike">
                          <a:solidFill>
                            <a:srgbClr val="000000"/>
                          </a:solidFill>
                          <a:uFill>
                            <a:solidFill>
                              <a:srgbClr val="ffffff"/>
                            </a:solidFill>
                          </a:uFill>
                          <a:latin typeface="Century Gothic"/>
                        </a:rPr>
                        <a:t>2.41E-02</a:t>
                      </a:r>
                      <a:endParaRPr b="0" lang="en-US" sz="1600" spc="-1" strike="noStrike">
                        <a:solidFill>
                          <a:srgbClr val="000000"/>
                        </a:solidFill>
                        <a:uFill>
                          <a:solidFill>
                            <a:srgbClr val="ffffff"/>
                          </a:solidFill>
                        </a:uFill>
                        <a:latin typeface="Arial"/>
                      </a:endParaRPr>
                    </a:p>
                  </a:txBody>
                  <a:tcPr marL="29520" marR="29520">
                    <a:lnL w="12240">
                      <a:solidFill>
                        <a:srgbClr val="ffffff"/>
                      </a:solidFill>
                    </a:lnL>
                    <a:lnR w="12240">
                      <a:solidFill>
                        <a:srgbClr val="ffffff"/>
                      </a:solidFill>
                    </a:lnR>
                    <a:lnT w="12240">
                      <a:solidFill>
                        <a:srgbClr val="ffffff"/>
                      </a:solidFill>
                    </a:lnT>
                    <a:lnB w="12240">
                      <a:solidFill>
                        <a:srgbClr val="ffffff"/>
                      </a:solidFill>
                    </a:lnB>
                    <a:solidFill>
                      <a:srgbClr val="f1e7e7"/>
                    </a:solidFill>
                  </a:tcPr>
                </a:tc>
                <a:tc>
                  <a:txBody>
                    <a:bodyPr lIns="29520" rIns="29520" tIns="0" bIns="0" anchor="ctr"/>
                    <a:p>
                      <a:pPr algn="r">
                        <a:lnSpc>
                          <a:spcPts val="776"/>
                        </a:lnSpc>
                      </a:pPr>
                      <a:r>
                        <a:rPr b="0" lang="en-US" sz="1600" spc="-1" strike="noStrike">
                          <a:solidFill>
                            <a:srgbClr val="000000"/>
                          </a:solidFill>
                          <a:uFill>
                            <a:solidFill>
                              <a:srgbClr val="ffffff"/>
                            </a:solidFill>
                          </a:uFill>
                          <a:latin typeface="Century Gothic"/>
                        </a:rPr>
                        <a:t>16.846</a:t>
                      </a:r>
                      <a:endParaRPr b="0" lang="en-US" sz="1600" spc="-1" strike="noStrike">
                        <a:solidFill>
                          <a:srgbClr val="000000"/>
                        </a:solidFill>
                        <a:uFill>
                          <a:solidFill>
                            <a:srgbClr val="ffffff"/>
                          </a:solidFill>
                        </a:uFill>
                        <a:latin typeface="Arial"/>
                      </a:endParaRPr>
                    </a:p>
                  </a:txBody>
                  <a:tcPr marL="29520" marR="29520">
                    <a:lnL w="12240">
                      <a:solidFill>
                        <a:srgbClr val="ffffff"/>
                      </a:solidFill>
                    </a:lnL>
                    <a:lnR w="12240">
                      <a:solidFill>
                        <a:srgbClr val="ffffff"/>
                      </a:solidFill>
                    </a:lnR>
                    <a:lnT w="12240">
                      <a:solidFill>
                        <a:srgbClr val="ffffff"/>
                      </a:solidFill>
                    </a:lnT>
                    <a:lnB w="12240">
                      <a:solidFill>
                        <a:srgbClr val="ffffff"/>
                      </a:solidFill>
                    </a:lnB>
                    <a:solidFill>
                      <a:srgbClr val="f1e7e7"/>
                    </a:solidFill>
                  </a:tcPr>
                </a:tc>
                <a:tc>
                  <a:txBody>
                    <a:bodyPr lIns="29520" rIns="29520" tIns="0" bIns="0" anchor="ctr"/>
                    <a:p>
                      <a:pPr>
                        <a:lnSpc>
                          <a:spcPts val="776"/>
                        </a:lnSpc>
                      </a:pPr>
                      <a:r>
                        <a:rPr b="0" lang="en-US" sz="1600" spc="-1" strike="noStrike">
                          <a:solidFill>
                            <a:srgbClr val="000000"/>
                          </a:solidFill>
                          <a:uFill>
                            <a:solidFill>
                              <a:srgbClr val="ffffff"/>
                            </a:solidFill>
                          </a:uFill>
                          <a:latin typeface="Century Gothic"/>
                        </a:rPr>
                        <a:t>&lt;2e-16</a:t>
                      </a:r>
                      <a:endParaRPr b="0" lang="en-US" sz="1600" spc="-1" strike="noStrike">
                        <a:solidFill>
                          <a:srgbClr val="000000"/>
                        </a:solidFill>
                        <a:uFill>
                          <a:solidFill>
                            <a:srgbClr val="ffffff"/>
                          </a:solidFill>
                        </a:uFill>
                        <a:latin typeface="Arial"/>
                      </a:endParaRPr>
                    </a:p>
                  </a:txBody>
                  <a:tcPr marL="29520" marR="29520">
                    <a:lnL w="12240">
                      <a:solidFill>
                        <a:srgbClr val="ffffff"/>
                      </a:solidFill>
                    </a:lnL>
                    <a:lnR w="12240">
                      <a:solidFill>
                        <a:srgbClr val="ffffff"/>
                      </a:solidFill>
                    </a:lnR>
                    <a:lnT w="12240">
                      <a:solidFill>
                        <a:srgbClr val="ffffff"/>
                      </a:solidFill>
                    </a:lnT>
                    <a:lnB w="12240">
                      <a:solidFill>
                        <a:srgbClr val="ffffff"/>
                      </a:solidFill>
                    </a:lnB>
                    <a:solidFill>
                      <a:srgbClr val="f1e7e7"/>
                    </a:solidFill>
                  </a:tcPr>
                </a:tc>
                <a:tc>
                  <a:txBody>
                    <a:bodyPr lIns="29520" rIns="29520" tIns="0" bIns="0" anchor="ctr"/>
                    <a:p>
                      <a:pPr>
                        <a:lnSpc>
                          <a:spcPts val="776"/>
                        </a:lnSpc>
                      </a:pPr>
                      <a:r>
                        <a:rPr b="0" lang="en-US" sz="1600" spc="-1" strike="noStrike">
                          <a:solidFill>
                            <a:srgbClr val="000000"/>
                          </a:solidFill>
                          <a:uFill>
                            <a:solidFill>
                              <a:srgbClr val="ffffff"/>
                            </a:solidFill>
                          </a:uFill>
                          <a:latin typeface="Century Gothic"/>
                        </a:rPr>
                        <a:t>***</a:t>
                      </a:r>
                      <a:endParaRPr b="0" lang="en-US" sz="1600" spc="-1" strike="noStrike">
                        <a:solidFill>
                          <a:srgbClr val="000000"/>
                        </a:solidFill>
                        <a:uFill>
                          <a:solidFill>
                            <a:srgbClr val="ffffff"/>
                          </a:solidFill>
                        </a:uFill>
                        <a:latin typeface="Arial"/>
                      </a:endParaRPr>
                    </a:p>
                  </a:txBody>
                  <a:tcPr marL="29520" marR="29520">
                    <a:lnL w="12240">
                      <a:solidFill>
                        <a:srgbClr val="ffffff"/>
                      </a:solidFill>
                    </a:lnL>
                    <a:lnR w="12240">
                      <a:solidFill>
                        <a:srgbClr val="ffffff"/>
                      </a:solidFill>
                    </a:lnR>
                    <a:lnT w="12240">
                      <a:solidFill>
                        <a:srgbClr val="ffffff"/>
                      </a:solidFill>
                    </a:lnT>
                    <a:lnB w="12240">
                      <a:solidFill>
                        <a:srgbClr val="ffffff"/>
                      </a:solidFill>
                    </a:lnB>
                    <a:solidFill>
                      <a:srgbClr val="f1e7e7"/>
                    </a:solidFill>
                  </a:tcPr>
                </a:tc>
              </a:tr>
              <a:tr h="298080">
                <a:tc>
                  <a:txBody>
                    <a:bodyPr lIns="29520" rIns="29520" tIns="0" bIns="0" anchor="ctr"/>
                    <a:p>
                      <a:pPr>
                        <a:lnSpc>
                          <a:spcPts val="776"/>
                        </a:lnSpc>
                      </a:pPr>
                      <a:r>
                        <a:rPr b="1" lang="en-US" sz="1600" spc="-1" strike="noStrike">
                          <a:solidFill>
                            <a:srgbClr val="ffffff"/>
                          </a:solidFill>
                          <a:uFill>
                            <a:solidFill>
                              <a:srgbClr val="ffffff"/>
                            </a:solidFill>
                          </a:uFill>
                          <a:latin typeface="Century Gothic"/>
                        </a:rPr>
                        <a:t>逾期次数</a:t>
                      </a:r>
                      <a:endParaRPr b="0" lang="en-US" sz="1600" spc="-1" strike="noStrike">
                        <a:solidFill>
                          <a:srgbClr val="000000"/>
                        </a:solidFill>
                        <a:uFill>
                          <a:solidFill>
                            <a:srgbClr val="ffffff"/>
                          </a:solidFill>
                        </a:uFill>
                        <a:latin typeface="Arial"/>
                      </a:endParaRPr>
                    </a:p>
                  </a:txBody>
                  <a:tcPr marL="29520" marR="29520">
                    <a:lnL w="12240">
                      <a:solidFill>
                        <a:srgbClr val="ffffff"/>
                      </a:solidFill>
                    </a:lnL>
                    <a:lnR w="12240">
                      <a:solidFill>
                        <a:srgbClr val="ffffff"/>
                      </a:solidFill>
                    </a:lnR>
                    <a:lnT w="12240">
                      <a:solidFill>
                        <a:srgbClr val="ffffff"/>
                      </a:solidFill>
                    </a:lnT>
                    <a:lnB w="12240">
                      <a:solidFill>
                        <a:srgbClr val="ffffff"/>
                      </a:solidFill>
                    </a:lnB>
                    <a:solidFill>
                      <a:srgbClr val="b01513"/>
                    </a:solidFill>
                  </a:tcPr>
                </a:tc>
                <a:tc>
                  <a:txBody>
                    <a:bodyPr lIns="29520" rIns="29520" tIns="0" bIns="0" anchor="ctr"/>
                    <a:p>
                      <a:pPr algn="r">
                        <a:lnSpc>
                          <a:spcPts val="776"/>
                        </a:lnSpc>
                      </a:pPr>
                      <a:r>
                        <a:rPr b="0" lang="en-US" sz="1600" spc="-1" strike="noStrike">
                          <a:solidFill>
                            <a:srgbClr val="000000"/>
                          </a:solidFill>
                          <a:uFill>
                            <a:solidFill>
                              <a:srgbClr val="ffffff"/>
                            </a:solidFill>
                          </a:uFill>
                          <a:latin typeface="Century Gothic"/>
                        </a:rPr>
                        <a:t>-3.24E-01</a:t>
                      </a:r>
                      <a:endParaRPr b="0" lang="en-US" sz="1600" spc="-1" strike="noStrike">
                        <a:solidFill>
                          <a:srgbClr val="000000"/>
                        </a:solidFill>
                        <a:uFill>
                          <a:solidFill>
                            <a:srgbClr val="ffffff"/>
                          </a:solidFill>
                        </a:uFill>
                        <a:latin typeface="Arial"/>
                      </a:endParaRPr>
                    </a:p>
                  </a:txBody>
                  <a:tcPr marL="29520" marR="29520">
                    <a:lnL w="12240">
                      <a:solidFill>
                        <a:srgbClr val="ffffff"/>
                      </a:solidFill>
                    </a:lnL>
                    <a:lnR w="12240">
                      <a:solidFill>
                        <a:srgbClr val="ffffff"/>
                      </a:solidFill>
                    </a:lnR>
                    <a:lnT w="12240">
                      <a:solidFill>
                        <a:srgbClr val="ffffff"/>
                      </a:solidFill>
                    </a:lnT>
                    <a:lnB w="12240">
                      <a:solidFill>
                        <a:srgbClr val="ffffff"/>
                      </a:solidFill>
                    </a:lnB>
                    <a:solidFill>
                      <a:srgbClr val="e3cccc"/>
                    </a:solidFill>
                  </a:tcPr>
                </a:tc>
                <a:tc>
                  <a:txBody>
                    <a:bodyPr lIns="29520" rIns="29520" tIns="0" bIns="0" anchor="ctr"/>
                    <a:p>
                      <a:pPr algn="r">
                        <a:lnSpc>
                          <a:spcPts val="776"/>
                        </a:lnSpc>
                      </a:pPr>
                      <a:r>
                        <a:rPr b="0" lang="en-US" sz="1600" spc="-1" strike="noStrike">
                          <a:solidFill>
                            <a:srgbClr val="000000"/>
                          </a:solidFill>
                          <a:uFill>
                            <a:solidFill>
                              <a:srgbClr val="ffffff"/>
                            </a:solidFill>
                          </a:uFill>
                          <a:latin typeface="Century Gothic"/>
                        </a:rPr>
                        <a:t>1.18E-02</a:t>
                      </a:r>
                      <a:endParaRPr b="0" lang="en-US" sz="1600" spc="-1" strike="noStrike">
                        <a:solidFill>
                          <a:srgbClr val="000000"/>
                        </a:solidFill>
                        <a:uFill>
                          <a:solidFill>
                            <a:srgbClr val="ffffff"/>
                          </a:solidFill>
                        </a:uFill>
                        <a:latin typeface="Arial"/>
                      </a:endParaRPr>
                    </a:p>
                  </a:txBody>
                  <a:tcPr marL="29520" marR="29520">
                    <a:lnL w="12240">
                      <a:solidFill>
                        <a:srgbClr val="ffffff"/>
                      </a:solidFill>
                    </a:lnL>
                    <a:lnR w="12240">
                      <a:solidFill>
                        <a:srgbClr val="ffffff"/>
                      </a:solidFill>
                    </a:lnR>
                    <a:lnT w="12240">
                      <a:solidFill>
                        <a:srgbClr val="ffffff"/>
                      </a:solidFill>
                    </a:lnT>
                    <a:lnB w="12240">
                      <a:solidFill>
                        <a:srgbClr val="ffffff"/>
                      </a:solidFill>
                    </a:lnB>
                    <a:solidFill>
                      <a:srgbClr val="e3cccc"/>
                    </a:solidFill>
                  </a:tcPr>
                </a:tc>
                <a:tc>
                  <a:txBody>
                    <a:bodyPr lIns="29520" rIns="29520" tIns="0" bIns="0" anchor="ctr"/>
                    <a:p>
                      <a:pPr algn="r">
                        <a:lnSpc>
                          <a:spcPts val="776"/>
                        </a:lnSpc>
                      </a:pPr>
                      <a:r>
                        <a:rPr b="0" lang="en-US" sz="1600" spc="-1" strike="noStrike">
                          <a:solidFill>
                            <a:srgbClr val="000000"/>
                          </a:solidFill>
                          <a:uFill>
                            <a:solidFill>
                              <a:srgbClr val="ffffff"/>
                            </a:solidFill>
                          </a:uFill>
                          <a:latin typeface="Century Gothic"/>
                        </a:rPr>
                        <a:t>27.392</a:t>
                      </a:r>
                      <a:endParaRPr b="0" lang="en-US" sz="1600" spc="-1" strike="noStrike">
                        <a:solidFill>
                          <a:srgbClr val="000000"/>
                        </a:solidFill>
                        <a:uFill>
                          <a:solidFill>
                            <a:srgbClr val="ffffff"/>
                          </a:solidFill>
                        </a:uFill>
                        <a:latin typeface="Arial"/>
                      </a:endParaRPr>
                    </a:p>
                  </a:txBody>
                  <a:tcPr marL="29520" marR="29520">
                    <a:lnL w="12240">
                      <a:solidFill>
                        <a:srgbClr val="ffffff"/>
                      </a:solidFill>
                    </a:lnL>
                    <a:lnR w="12240">
                      <a:solidFill>
                        <a:srgbClr val="ffffff"/>
                      </a:solidFill>
                    </a:lnR>
                    <a:lnT w="12240">
                      <a:solidFill>
                        <a:srgbClr val="ffffff"/>
                      </a:solidFill>
                    </a:lnT>
                    <a:lnB w="12240">
                      <a:solidFill>
                        <a:srgbClr val="ffffff"/>
                      </a:solidFill>
                    </a:lnB>
                    <a:solidFill>
                      <a:srgbClr val="e3cccc"/>
                    </a:solidFill>
                  </a:tcPr>
                </a:tc>
                <a:tc>
                  <a:txBody>
                    <a:bodyPr lIns="29520" rIns="29520" tIns="0" bIns="0" anchor="ctr"/>
                    <a:p>
                      <a:pPr>
                        <a:lnSpc>
                          <a:spcPts val="776"/>
                        </a:lnSpc>
                      </a:pPr>
                      <a:r>
                        <a:rPr b="0" lang="en-US" sz="1600" spc="-1" strike="noStrike">
                          <a:solidFill>
                            <a:srgbClr val="000000"/>
                          </a:solidFill>
                          <a:uFill>
                            <a:solidFill>
                              <a:srgbClr val="ffffff"/>
                            </a:solidFill>
                          </a:uFill>
                          <a:latin typeface="Century Gothic"/>
                        </a:rPr>
                        <a:t>&lt;2e-16</a:t>
                      </a:r>
                      <a:endParaRPr b="0" lang="en-US" sz="1600" spc="-1" strike="noStrike">
                        <a:solidFill>
                          <a:srgbClr val="000000"/>
                        </a:solidFill>
                        <a:uFill>
                          <a:solidFill>
                            <a:srgbClr val="ffffff"/>
                          </a:solidFill>
                        </a:uFill>
                        <a:latin typeface="Arial"/>
                      </a:endParaRPr>
                    </a:p>
                  </a:txBody>
                  <a:tcPr marL="29520" marR="29520">
                    <a:lnL w="12240">
                      <a:solidFill>
                        <a:srgbClr val="ffffff"/>
                      </a:solidFill>
                    </a:lnL>
                    <a:lnR w="12240">
                      <a:solidFill>
                        <a:srgbClr val="ffffff"/>
                      </a:solidFill>
                    </a:lnR>
                    <a:lnT w="12240">
                      <a:solidFill>
                        <a:srgbClr val="ffffff"/>
                      </a:solidFill>
                    </a:lnT>
                    <a:lnB w="12240">
                      <a:solidFill>
                        <a:srgbClr val="ffffff"/>
                      </a:solidFill>
                    </a:lnB>
                    <a:solidFill>
                      <a:srgbClr val="e3cccc"/>
                    </a:solidFill>
                  </a:tcPr>
                </a:tc>
                <a:tc>
                  <a:txBody>
                    <a:bodyPr lIns="29520" rIns="29520" tIns="0" bIns="0" anchor="ctr"/>
                    <a:p>
                      <a:pPr>
                        <a:lnSpc>
                          <a:spcPts val="776"/>
                        </a:lnSpc>
                      </a:pPr>
                      <a:r>
                        <a:rPr b="0" lang="en-US" sz="1600" spc="-1" strike="noStrike">
                          <a:solidFill>
                            <a:srgbClr val="000000"/>
                          </a:solidFill>
                          <a:uFill>
                            <a:solidFill>
                              <a:srgbClr val="ffffff"/>
                            </a:solidFill>
                          </a:uFill>
                          <a:latin typeface="Century Gothic"/>
                        </a:rPr>
                        <a:t>***</a:t>
                      </a:r>
                      <a:endParaRPr b="0" lang="en-US" sz="1600" spc="-1" strike="noStrike">
                        <a:solidFill>
                          <a:srgbClr val="000000"/>
                        </a:solidFill>
                        <a:uFill>
                          <a:solidFill>
                            <a:srgbClr val="ffffff"/>
                          </a:solidFill>
                        </a:uFill>
                        <a:latin typeface="Arial"/>
                      </a:endParaRPr>
                    </a:p>
                  </a:txBody>
                  <a:tcPr marL="29520" marR="29520">
                    <a:lnL w="12240">
                      <a:solidFill>
                        <a:srgbClr val="ffffff"/>
                      </a:solidFill>
                    </a:lnL>
                    <a:lnR w="12240">
                      <a:solidFill>
                        <a:srgbClr val="ffffff"/>
                      </a:solidFill>
                    </a:lnR>
                    <a:lnT w="12240">
                      <a:solidFill>
                        <a:srgbClr val="ffffff"/>
                      </a:solidFill>
                    </a:lnT>
                    <a:lnB w="12240">
                      <a:solidFill>
                        <a:srgbClr val="ffffff"/>
                      </a:solidFill>
                    </a:lnB>
                    <a:solidFill>
                      <a:srgbClr val="e3cccc"/>
                    </a:solidFill>
                  </a:tcPr>
                </a:tc>
              </a:tr>
              <a:tr h="299880">
                <a:tc>
                  <a:txBody>
                    <a:bodyPr lIns="29520" rIns="29520" tIns="0" bIns="0" anchor="ctr"/>
                    <a:p>
                      <a:pPr>
                        <a:lnSpc>
                          <a:spcPts val="776"/>
                        </a:lnSpc>
                      </a:pPr>
                      <a:r>
                        <a:rPr b="1" lang="en-US" sz="1600" spc="-1" strike="noStrike">
                          <a:solidFill>
                            <a:srgbClr val="ffffff"/>
                          </a:solidFill>
                          <a:uFill>
                            <a:solidFill>
                              <a:srgbClr val="ffffff"/>
                            </a:solidFill>
                          </a:uFill>
                          <a:latin typeface="Century Gothic"/>
                        </a:rPr>
                        <a:t>信用分数</a:t>
                      </a:r>
                      <a:endParaRPr b="0" lang="en-US" sz="1600" spc="-1" strike="noStrike">
                        <a:solidFill>
                          <a:srgbClr val="000000"/>
                        </a:solidFill>
                        <a:uFill>
                          <a:solidFill>
                            <a:srgbClr val="ffffff"/>
                          </a:solidFill>
                        </a:uFill>
                        <a:latin typeface="Arial"/>
                      </a:endParaRPr>
                    </a:p>
                  </a:txBody>
                  <a:tcPr marL="29520" marR="29520">
                    <a:lnL w="12240">
                      <a:solidFill>
                        <a:srgbClr val="ffffff"/>
                      </a:solidFill>
                    </a:lnL>
                    <a:lnR w="12240">
                      <a:solidFill>
                        <a:srgbClr val="ffffff"/>
                      </a:solidFill>
                    </a:lnR>
                    <a:lnT w="12240">
                      <a:solidFill>
                        <a:srgbClr val="ffffff"/>
                      </a:solidFill>
                    </a:lnT>
                    <a:lnB w="12240">
                      <a:solidFill>
                        <a:srgbClr val="ffffff"/>
                      </a:solidFill>
                    </a:lnB>
                    <a:solidFill>
                      <a:srgbClr val="b01513"/>
                    </a:solidFill>
                  </a:tcPr>
                </a:tc>
                <a:tc>
                  <a:txBody>
                    <a:bodyPr lIns="29520" rIns="29520" tIns="0" bIns="0" anchor="ctr"/>
                    <a:p>
                      <a:pPr algn="r">
                        <a:lnSpc>
                          <a:spcPts val="776"/>
                        </a:lnSpc>
                      </a:pPr>
                      <a:r>
                        <a:rPr b="0" lang="en-US" sz="1600" spc="-1" strike="noStrike">
                          <a:solidFill>
                            <a:srgbClr val="000000"/>
                          </a:solidFill>
                          <a:uFill>
                            <a:solidFill>
                              <a:srgbClr val="ffffff"/>
                            </a:solidFill>
                          </a:uFill>
                          <a:latin typeface="Century Gothic"/>
                        </a:rPr>
                        <a:t>0.04412</a:t>
                      </a:r>
                      <a:endParaRPr b="0" lang="en-US" sz="1600" spc="-1" strike="noStrike">
                        <a:solidFill>
                          <a:srgbClr val="000000"/>
                        </a:solidFill>
                        <a:uFill>
                          <a:solidFill>
                            <a:srgbClr val="ffffff"/>
                          </a:solidFill>
                        </a:uFill>
                        <a:latin typeface="Arial"/>
                      </a:endParaRPr>
                    </a:p>
                  </a:txBody>
                  <a:tcPr marL="29520" marR="29520">
                    <a:lnL w="12240">
                      <a:solidFill>
                        <a:srgbClr val="ffffff"/>
                      </a:solidFill>
                    </a:lnL>
                    <a:lnR w="12240">
                      <a:solidFill>
                        <a:srgbClr val="ffffff"/>
                      </a:solidFill>
                    </a:lnR>
                    <a:lnT w="12240">
                      <a:solidFill>
                        <a:srgbClr val="ffffff"/>
                      </a:solidFill>
                    </a:lnT>
                    <a:lnB w="12240">
                      <a:solidFill>
                        <a:srgbClr val="ffffff"/>
                      </a:solidFill>
                    </a:lnB>
                    <a:solidFill>
                      <a:srgbClr val="f1e7e7"/>
                    </a:solidFill>
                  </a:tcPr>
                </a:tc>
                <a:tc>
                  <a:txBody>
                    <a:bodyPr lIns="29520" rIns="29520" tIns="0" bIns="0" anchor="ctr"/>
                    <a:p>
                      <a:pPr algn="r">
                        <a:lnSpc>
                          <a:spcPts val="776"/>
                        </a:lnSpc>
                      </a:pPr>
                      <a:r>
                        <a:rPr b="0" lang="en-US" sz="1600" spc="-1" strike="noStrike">
                          <a:solidFill>
                            <a:srgbClr val="000000"/>
                          </a:solidFill>
                          <a:uFill>
                            <a:solidFill>
                              <a:srgbClr val="ffffff"/>
                            </a:solidFill>
                          </a:uFill>
                          <a:latin typeface="Century Gothic"/>
                        </a:rPr>
                        <a:t>0.001036</a:t>
                      </a:r>
                      <a:endParaRPr b="0" lang="en-US" sz="1600" spc="-1" strike="noStrike">
                        <a:solidFill>
                          <a:srgbClr val="000000"/>
                        </a:solidFill>
                        <a:uFill>
                          <a:solidFill>
                            <a:srgbClr val="ffffff"/>
                          </a:solidFill>
                        </a:uFill>
                        <a:latin typeface="Arial"/>
                      </a:endParaRPr>
                    </a:p>
                  </a:txBody>
                  <a:tcPr marL="29520" marR="29520">
                    <a:lnL w="12240">
                      <a:solidFill>
                        <a:srgbClr val="ffffff"/>
                      </a:solidFill>
                    </a:lnL>
                    <a:lnR w="12240">
                      <a:solidFill>
                        <a:srgbClr val="ffffff"/>
                      </a:solidFill>
                    </a:lnR>
                    <a:lnT w="12240">
                      <a:solidFill>
                        <a:srgbClr val="ffffff"/>
                      </a:solidFill>
                    </a:lnT>
                    <a:lnB w="12240">
                      <a:solidFill>
                        <a:srgbClr val="ffffff"/>
                      </a:solidFill>
                    </a:lnB>
                    <a:solidFill>
                      <a:srgbClr val="f1e7e7"/>
                    </a:solidFill>
                  </a:tcPr>
                </a:tc>
                <a:tc>
                  <a:txBody>
                    <a:bodyPr lIns="29520" rIns="29520" tIns="0" bIns="0" anchor="ctr"/>
                    <a:p>
                      <a:pPr algn="r">
                        <a:lnSpc>
                          <a:spcPts val="776"/>
                        </a:lnSpc>
                      </a:pPr>
                      <a:r>
                        <a:rPr b="0" lang="en-US" sz="1600" spc="-1" strike="noStrike">
                          <a:solidFill>
                            <a:srgbClr val="000000"/>
                          </a:solidFill>
                          <a:uFill>
                            <a:solidFill>
                              <a:srgbClr val="ffffff"/>
                            </a:solidFill>
                          </a:uFill>
                          <a:latin typeface="Century Gothic"/>
                        </a:rPr>
                        <a:t>42.592</a:t>
                      </a:r>
                      <a:endParaRPr b="0" lang="en-US" sz="1600" spc="-1" strike="noStrike">
                        <a:solidFill>
                          <a:srgbClr val="000000"/>
                        </a:solidFill>
                        <a:uFill>
                          <a:solidFill>
                            <a:srgbClr val="ffffff"/>
                          </a:solidFill>
                        </a:uFill>
                        <a:latin typeface="Arial"/>
                      </a:endParaRPr>
                    </a:p>
                  </a:txBody>
                  <a:tcPr marL="29520" marR="29520">
                    <a:lnL w="12240">
                      <a:solidFill>
                        <a:srgbClr val="ffffff"/>
                      </a:solidFill>
                    </a:lnL>
                    <a:lnR w="12240">
                      <a:solidFill>
                        <a:srgbClr val="ffffff"/>
                      </a:solidFill>
                    </a:lnR>
                    <a:lnT w="12240">
                      <a:solidFill>
                        <a:srgbClr val="ffffff"/>
                      </a:solidFill>
                    </a:lnT>
                    <a:lnB w="12240">
                      <a:solidFill>
                        <a:srgbClr val="ffffff"/>
                      </a:solidFill>
                    </a:lnB>
                    <a:solidFill>
                      <a:srgbClr val="f1e7e7"/>
                    </a:solidFill>
                  </a:tcPr>
                </a:tc>
                <a:tc>
                  <a:txBody>
                    <a:bodyPr lIns="29520" rIns="29520" tIns="0" bIns="0" anchor="ctr"/>
                    <a:p>
                      <a:pPr>
                        <a:lnSpc>
                          <a:spcPts val="776"/>
                        </a:lnSpc>
                      </a:pPr>
                      <a:r>
                        <a:rPr b="0" lang="en-US" sz="1600" spc="-1" strike="noStrike">
                          <a:solidFill>
                            <a:srgbClr val="000000"/>
                          </a:solidFill>
                          <a:uFill>
                            <a:solidFill>
                              <a:srgbClr val="ffffff"/>
                            </a:solidFill>
                          </a:uFill>
                          <a:latin typeface="Century Gothic"/>
                        </a:rPr>
                        <a:t>&lt;2e-16</a:t>
                      </a:r>
                      <a:endParaRPr b="0" lang="en-US" sz="1600" spc="-1" strike="noStrike">
                        <a:solidFill>
                          <a:srgbClr val="000000"/>
                        </a:solidFill>
                        <a:uFill>
                          <a:solidFill>
                            <a:srgbClr val="ffffff"/>
                          </a:solidFill>
                        </a:uFill>
                        <a:latin typeface="Arial"/>
                      </a:endParaRPr>
                    </a:p>
                  </a:txBody>
                  <a:tcPr marL="29520" marR="29520">
                    <a:lnL w="12240">
                      <a:solidFill>
                        <a:srgbClr val="ffffff"/>
                      </a:solidFill>
                    </a:lnL>
                    <a:lnR w="12240">
                      <a:solidFill>
                        <a:srgbClr val="ffffff"/>
                      </a:solidFill>
                    </a:lnR>
                    <a:lnT w="12240">
                      <a:solidFill>
                        <a:srgbClr val="ffffff"/>
                      </a:solidFill>
                    </a:lnT>
                    <a:lnB w="12240">
                      <a:solidFill>
                        <a:srgbClr val="ffffff"/>
                      </a:solidFill>
                    </a:lnB>
                    <a:solidFill>
                      <a:srgbClr val="f1e7e7"/>
                    </a:solidFill>
                  </a:tcPr>
                </a:tc>
                <a:tc>
                  <a:txBody>
                    <a:bodyPr lIns="29520" rIns="29520" tIns="0" bIns="0" anchor="ctr"/>
                    <a:p>
                      <a:pPr>
                        <a:lnSpc>
                          <a:spcPts val="776"/>
                        </a:lnSpc>
                      </a:pPr>
                      <a:r>
                        <a:rPr b="0" lang="en-US" sz="1600" spc="-1" strike="noStrike">
                          <a:solidFill>
                            <a:srgbClr val="000000"/>
                          </a:solidFill>
                          <a:uFill>
                            <a:solidFill>
                              <a:srgbClr val="ffffff"/>
                            </a:solidFill>
                          </a:uFill>
                          <a:latin typeface="Century Gothic"/>
                        </a:rPr>
                        <a:t>***</a:t>
                      </a:r>
                      <a:endParaRPr b="0" lang="en-US" sz="1600" spc="-1" strike="noStrike">
                        <a:solidFill>
                          <a:srgbClr val="000000"/>
                        </a:solidFill>
                        <a:uFill>
                          <a:solidFill>
                            <a:srgbClr val="ffffff"/>
                          </a:solidFill>
                        </a:uFill>
                        <a:latin typeface="Arial"/>
                      </a:endParaRPr>
                    </a:p>
                  </a:txBody>
                  <a:tcPr marL="29520" marR="29520">
                    <a:lnL w="12240">
                      <a:solidFill>
                        <a:srgbClr val="ffffff"/>
                      </a:solidFill>
                    </a:lnL>
                    <a:lnR w="12240">
                      <a:solidFill>
                        <a:srgbClr val="ffffff"/>
                      </a:solidFill>
                    </a:lnR>
                    <a:lnT w="12240">
                      <a:solidFill>
                        <a:srgbClr val="ffffff"/>
                      </a:solidFill>
                    </a:lnT>
                    <a:lnB w="12240">
                      <a:solidFill>
                        <a:srgbClr val="ffffff"/>
                      </a:solidFill>
                    </a:lnB>
                    <a:solidFill>
                      <a:srgbClr val="f1e7e7"/>
                    </a:solidFill>
                  </a:tcPr>
                </a:tc>
              </a:tr>
            </a:tbl>
          </a:graphicData>
        </a:graphic>
      </p:graphicFrame>
    </p:spTree>
  </p:cSld>
  <p:transition spd="med">
    <p:fade/>
  </p:transition>
  <p:timing>
    <p:tnLst>
      <p:par>
        <p:cTn id="81" dur="indefinite" restart="never" nodeType="tmRoot">
          <p:childTnLst>
            <p:seq>
              <p:cTn id="82" nodeType="mainSeq"/>
              <p:prevCondLst>
                <p:cond delay="0" evt="onPrev">
                  <p:tgtEl>
                    <p:sldTgt/>
                  </p:tgtEl>
                </p:cond>
              </p:prevCondLst>
              <p:nextCondLst>
                <p:cond delay="0" evt="onNext">
                  <p:tgtEl>
                    <p:sldTgt/>
                  </p:tgtEl>
                </p:cond>
              </p:nextCondLst>
            </p:seq>
          </p:childTnLst>
        </p:cTn>
      </p:par>
    </p:tnLst>
  </p:timing>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0" name="TextShape 1"/>
          <p:cNvSpPr txBox="1"/>
          <p:nvPr/>
        </p:nvSpPr>
        <p:spPr>
          <a:xfrm>
            <a:off x="0" y="-171360"/>
            <a:ext cx="10515240" cy="1325160"/>
          </a:xfrm>
          <a:prstGeom prst="rect">
            <a:avLst/>
          </a:prstGeom>
          <a:noFill/>
          <a:ln>
            <a:noFill/>
          </a:ln>
        </p:spPr>
        <p:txBody>
          <a:bodyPr anchor="ctr">
            <a:normAutofit/>
          </a:bodyPr>
          <a:p>
            <a:pPr>
              <a:lnSpc>
                <a:spcPct val="100000"/>
              </a:lnSpc>
            </a:pPr>
            <a:r>
              <a:rPr b="0" lang="zh-CN" sz="4000" spc="-1" strike="noStrike">
                <a:solidFill>
                  <a:srgbClr val="477576"/>
                </a:solidFill>
                <a:uFill>
                  <a:solidFill>
                    <a:srgbClr val="ffffff"/>
                  </a:solidFill>
                </a:uFill>
                <a:latin typeface="黑体"/>
                <a:ea typeface="黑体"/>
              </a:rPr>
              <a:t>模型比较</a:t>
            </a:r>
            <a:endParaRPr b="0" lang="zh-CN" sz="4000" spc="-1" strike="noStrike">
              <a:solidFill>
                <a:srgbClr val="000000"/>
              </a:solidFill>
              <a:uFill>
                <a:solidFill>
                  <a:srgbClr val="ffffff"/>
                </a:solidFill>
              </a:uFill>
              <a:latin typeface="Century Gothic"/>
            </a:endParaRPr>
          </a:p>
        </p:txBody>
      </p:sp>
      <p:sp>
        <p:nvSpPr>
          <p:cNvPr id="311" name="TextShape 2"/>
          <p:cNvSpPr txBox="1"/>
          <p:nvPr/>
        </p:nvSpPr>
        <p:spPr>
          <a:xfrm>
            <a:off x="-106200" y="934920"/>
            <a:ext cx="12297960" cy="5555880"/>
          </a:xfrm>
          <a:prstGeom prst="rect">
            <a:avLst/>
          </a:prstGeom>
          <a:noFill/>
          <a:ln>
            <a:noFill/>
          </a:ln>
        </p:spPr>
        <p:txBody>
          <a:bodyPr/>
          <a:p>
            <a:pPr marL="343080" indent="-342720">
              <a:lnSpc>
                <a:spcPct val="170000"/>
              </a:lnSpc>
              <a:spcBef>
                <a:spcPts val="1001"/>
              </a:spcBef>
              <a:buClr>
                <a:srgbClr val="b01513"/>
              </a:buClr>
              <a:buSzPct val="80000"/>
              <a:buFont typeface="Wingdings 3" charset="2"/>
              <a:buChar char=""/>
            </a:pPr>
            <a:r>
              <a:rPr b="0" lang="zh-CN" sz="2500" spc="-1" strike="noStrike">
                <a:solidFill>
                  <a:srgbClr val="404040"/>
                </a:solidFill>
                <a:uFill>
                  <a:solidFill>
                    <a:srgbClr val="ffffff"/>
                  </a:solidFill>
                </a:uFill>
                <a:latin typeface="楷体"/>
                <a:ea typeface="楷体"/>
              </a:rPr>
              <a:t>评判标准为：</a:t>
            </a:r>
            <a:endParaRPr b="0" lang="zh-CN" sz="2500" spc="-1" strike="noStrike">
              <a:solidFill>
                <a:srgbClr val="404040"/>
              </a:solidFill>
              <a:uFill>
                <a:solidFill>
                  <a:srgbClr val="ffffff"/>
                </a:solidFill>
              </a:uFill>
              <a:latin typeface="Century Gothic"/>
            </a:endParaRPr>
          </a:p>
          <a:p>
            <a:pPr marL="343080" indent="-342720">
              <a:lnSpc>
                <a:spcPct val="170000"/>
              </a:lnSpc>
              <a:spcBef>
                <a:spcPts val="1001"/>
              </a:spcBef>
              <a:buClr>
                <a:srgbClr val="b01513"/>
              </a:buClr>
              <a:buSzPct val="80000"/>
              <a:buFont typeface="Wingdings 3" charset="2"/>
              <a:buChar char=""/>
            </a:pPr>
            <a:r>
              <a:rPr b="0" lang="zh-CN" sz="2500" spc="-1" strike="noStrike">
                <a:solidFill>
                  <a:srgbClr val="404040"/>
                </a:solidFill>
                <a:uFill>
                  <a:solidFill>
                    <a:srgbClr val="ffffff"/>
                  </a:solidFill>
                </a:uFill>
                <a:latin typeface="楷体"/>
                <a:ea typeface="楷体"/>
              </a:rPr>
              <a:t>True Positive Rate</a:t>
            </a:r>
            <a:r>
              <a:rPr b="0" lang="zh-CN" sz="2500" spc="-1" strike="noStrike">
                <a:solidFill>
                  <a:srgbClr val="404040"/>
                </a:solidFill>
                <a:uFill>
                  <a:solidFill>
                    <a:srgbClr val="ffffff"/>
                  </a:solidFill>
                </a:uFill>
                <a:latin typeface="楷体"/>
                <a:ea typeface="楷体"/>
              </a:rPr>
              <a:t>（</a:t>
            </a:r>
            <a:r>
              <a:rPr b="0" lang="zh-CN" sz="2500" spc="-1" strike="noStrike">
                <a:solidFill>
                  <a:srgbClr val="404040"/>
                </a:solidFill>
                <a:uFill>
                  <a:solidFill>
                    <a:srgbClr val="ffffff"/>
                  </a:solidFill>
                </a:uFill>
                <a:latin typeface="楷体"/>
                <a:ea typeface="楷体"/>
              </a:rPr>
              <a:t>TPR</a:t>
            </a:r>
            <a:r>
              <a:rPr b="0" lang="zh-CN" sz="2500" spc="-1" strike="noStrike">
                <a:solidFill>
                  <a:srgbClr val="404040"/>
                </a:solidFill>
                <a:uFill>
                  <a:solidFill>
                    <a:srgbClr val="ffffff"/>
                  </a:solidFill>
                </a:uFill>
                <a:latin typeface="楷体"/>
                <a:ea typeface="楷体"/>
              </a:rPr>
              <a:t>）：把真实的融资成功案例正确预测为</a:t>
            </a:r>
            <a:r>
              <a:rPr b="0" lang="zh-CN" sz="2500" spc="-1" strike="noStrike">
                <a:solidFill>
                  <a:srgbClr val="404040"/>
                </a:solidFill>
                <a:uFill>
                  <a:solidFill>
                    <a:srgbClr val="ffffff"/>
                  </a:solidFill>
                </a:uFill>
                <a:latin typeface="楷体"/>
                <a:ea typeface="楷体"/>
              </a:rPr>
              <a:t>status=1</a:t>
            </a:r>
            <a:r>
              <a:rPr b="0" lang="zh-CN" sz="2500" spc="-1" strike="noStrike">
                <a:solidFill>
                  <a:srgbClr val="404040"/>
                </a:solidFill>
                <a:uFill>
                  <a:solidFill>
                    <a:srgbClr val="ffffff"/>
                  </a:solidFill>
                </a:uFill>
                <a:latin typeface="楷体"/>
                <a:ea typeface="楷体"/>
              </a:rPr>
              <a:t>的概率</a:t>
            </a:r>
            <a:endParaRPr b="0" lang="zh-CN" sz="2500" spc="-1" strike="noStrike">
              <a:solidFill>
                <a:srgbClr val="404040"/>
              </a:solidFill>
              <a:uFill>
                <a:solidFill>
                  <a:srgbClr val="ffffff"/>
                </a:solidFill>
              </a:uFill>
              <a:latin typeface="Century Gothic"/>
            </a:endParaRPr>
          </a:p>
          <a:p>
            <a:pPr marL="343080" indent="-342720">
              <a:lnSpc>
                <a:spcPct val="170000"/>
              </a:lnSpc>
              <a:spcBef>
                <a:spcPts val="1001"/>
              </a:spcBef>
              <a:buClr>
                <a:srgbClr val="b01513"/>
              </a:buClr>
              <a:buSzPct val="80000"/>
              <a:buFont typeface="Wingdings 3" charset="2"/>
              <a:buChar char=""/>
            </a:pPr>
            <a:r>
              <a:rPr b="0" lang="zh-CN" sz="2500" spc="-1" strike="noStrike">
                <a:solidFill>
                  <a:srgbClr val="404040"/>
                </a:solidFill>
                <a:uFill>
                  <a:solidFill>
                    <a:srgbClr val="ffffff"/>
                  </a:solidFill>
                </a:uFill>
                <a:latin typeface="楷体"/>
                <a:ea typeface="楷体"/>
              </a:rPr>
              <a:t>False Positive Rate</a:t>
            </a:r>
            <a:r>
              <a:rPr b="0" lang="zh-CN" sz="2500" spc="-1" strike="noStrike">
                <a:solidFill>
                  <a:srgbClr val="404040"/>
                </a:solidFill>
                <a:uFill>
                  <a:solidFill>
                    <a:srgbClr val="ffffff"/>
                  </a:solidFill>
                </a:uFill>
                <a:latin typeface="楷体"/>
                <a:ea typeface="楷体"/>
              </a:rPr>
              <a:t>（</a:t>
            </a:r>
            <a:r>
              <a:rPr b="0" lang="zh-CN" sz="2500" spc="-1" strike="noStrike">
                <a:solidFill>
                  <a:srgbClr val="404040"/>
                </a:solidFill>
                <a:uFill>
                  <a:solidFill>
                    <a:srgbClr val="ffffff"/>
                  </a:solidFill>
                </a:uFill>
                <a:latin typeface="楷体"/>
                <a:ea typeface="楷体"/>
              </a:rPr>
              <a:t>FPR</a:t>
            </a:r>
            <a:r>
              <a:rPr b="0" lang="zh-CN" sz="2500" spc="-1" strike="noStrike">
                <a:solidFill>
                  <a:srgbClr val="404040"/>
                </a:solidFill>
                <a:uFill>
                  <a:solidFill>
                    <a:srgbClr val="ffffff"/>
                  </a:solidFill>
                </a:uFill>
                <a:latin typeface="楷体"/>
                <a:ea typeface="楷体"/>
              </a:rPr>
              <a:t>）：把真实的融资失败案例错误地预测为</a:t>
            </a:r>
            <a:r>
              <a:rPr b="0" lang="zh-CN" sz="2500" spc="-1" strike="noStrike">
                <a:solidFill>
                  <a:srgbClr val="404040"/>
                </a:solidFill>
                <a:uFill>
                  <a:solidFill>
                    <a:srgbClr val="ffffff"/>
                  </a:solidFill>
                </a:uFill>
                <a:latin typeface="楷体"/>
                <a:ea typeface="楷体"/>
              </a:rPr>
              <a:t>status=1</a:t>
            </a:r>
            <a:r>
              <a:rPr b="0" lang="zh-CN" sz="2500" spc="-1" strike="noStrike">
                <a:solidFill>
                  <a:srgbClr val="404040"/>
                </a:solidFill>
                <a:uFill>
                  <a:solidFill>
                    <a:srgbClr val="ffffff"/>
                  </a:solidFill>
                </a:uFill>
                <a:latin typeface="楷体"/>
                <a:ea typeface="楷体"/>
              </a:rPr>
              <a:t>的概率</a:t>
            </a:r>
            <a:endParaRPr b="0" lang="zh-CN" sz="2500" spc="-1" strike="noStrike">
              <a:solidFill>
                <a:srgbClr val="404040"/>
              </a:solidFill>
              <a:uFill>
                <a:solidFill>
                  <a:srgbClr val="ffffff"/>
                </a:solidFill>
              </a:uFill>
              <a:latin typeface="Century Gothic"/>
            </a:endParaRPr>
          </a:p>
        </p:txBody>
      </p:sp>
      <p:pic>
        <p:nvPicPr>
          <p:cNvPr id="312" name="图片 7" descr=""/>
          <p:cNvPicPr/>
          <p:nvPr/>
        </p:nvPicPr>
        <p:blipFill>
          <a:blip r:embed="rId1">
            <a:lum bright="70000" contrast="-70000"/>
          </a:blip>
          <a:stretch/>
        </p:blipFill>
        <p:spPr>
          <a:xfrm>
            <a:off x="10900080" y="5566320"/>
            <a:ext cx="1291320" cy="1291320"/>
          </a:xfrm>
          <a:prstGeom prst="rect">
            <a:avLst/>
          </a:prstGeom>
          <a:ln>
            <a:noFill/>
          </a:ln>
        </p:spPr>
      </p:pic>
    </p:spTree>
  </p:cSld>
  <p:transition spd="med">
    <p:fade/>
  </p:transition>
  <p:timing>
    <p:tnLst>
      <p:par>
        <p:cTn id="83" dur="indefinite" restart="never" nodeType="tmRoot">
          <p:childTnLst>
            <p:seq>
              <p:cTn id="84" dur="indefinite" nodeType="mainSeq">
                <p:childTnLst>
                  <p:par>
                    <p:cTn id="85" fill="hold">
                      <p:stCondLst>
                        <p:cond delay="0"/>
                      </p:stCondLst>
                      <p:childTnLst>
                        <p:par>
                          <p:cTn id="86" fill="hold">
                            <p:stCondLst>
                              <p:cond delay="0"/>
                            </p:stCondLst>
                            <p:childTnLst>
                              <p:par>
                                <p:cTn id="87" nodeType="withEffect" fill="hold" presetClass="entr" presetID="10">
                                  <p:stCondLst>
                                    <p:cond delay="0"/>
                                  </p:stCondLst>
                                  <p:childTnLst>
                                    <p:set>
                                      <p:cBhvr>
                                        <p:cTn id="88" dur="1" fill="hold">
                                          <p:stCondLst>
                                            <p:cond delay="0"/>
                                          </p:stCondLst>
                                        </p:cTn>
                                        <p:tgtEl>
                                          <p:spTgt spid="310"/>
                                        </p:tgtEl>
                                        <p:attrNameLst>
                                          <p:attrName>style.visibility</p:attrName>
                                        </p:attrNameLst>
                                      </p:cBhvr>
                                      <p:to>
                                        <p:strVal val="visible"/>
                                      </p:to>
                                    </p:set>
                                    <p:animEffect filter="fade" transition="in">
                                      <p:cBhvr additive="repl">
                                        <p:cTn id="89" dur="500"/>
                                        <p:tgtEl>
                                          <p:spTgt spid="310"/>
                                        </p:tgtEl>
                                      </p:cBhvr>
                                    </p:animEffect>
                                  </p:childTnLst>
                                </p:cTn>
                              </p:par>
                            </p:childTnLst>
                          </p:cTn>
                        </p:par>
                        <p:par>
                          <p:cTn id="90" fill="hold">
                            <p:stCondLst>
                              <p:cond delay="500"/>
                            </p:stCondLst>
                            <p:childTnLst>
                              <p:par>
                                <p:cTn id="91" nodeType="afterEffect" fill="hold" presetClass="entr" presetID="10">
                                  <p:stCondLst>
                                    <p:cond delay="0"/>
                                  </p:stCondLst>
                                  <p:childTnLst>
                                    <p:set>
                                      <p:cBhvr>
                                        <p:cTn id="92" dur="1" fill="hold">
                                          <p:stCondLst>
                                            <p:cond delay="0"/>
                                          </p:stCondLst>
                                        </p:cTn>
                                        <p:tgtEl>
                                          <p:spTgt spid="311">
                                            <p:txEl>
                                              <p:pRg st="0" end="7"/>
                                            </p:txEl>
                                          </p:spTgt>
                                        </p:tgtEl>
                                        <p:attrNameLst>
                                          <p:attrName>style.visibility</p:attrName>
                                        </p:attrNameLst>
                                      </p:cBhvr>
                                      <p:to>
                                        <p:strVal val="visible"/>
                                      </p:to>
                                    </p:set>
                                    <p:animEffect filter="fade" transition="in">
                                      <p:cBhvr additive="repl">
                                        <p:cTn id="93" dur="500"/>
                                        <p:tgtEl>
                                          <p:spTgt spid="311">
                                            <p:txEl>
                                              <p:pRg st="0" end="7"/>
                                            </p:txEl>
                                          </p:spTgt>
                                        </p:tgtEl>
                                      </p:cBhvr>
                                    </p:animEffect>
                                  </p:childTnLst>
                                </p:cTn>
                              </p:par>
                            </p:childTnLst>
                          </p:cTn>
                        </p:par>
                        <p:par>
                          <p:cTn id="94" fill="hold">
                            <p:stCondLst>
                              <p:cond delay="1075"/>
                            </p:stCondLst>
                            <p:childTnLst>
                              <p:par>
                                <p:cTn id="95" nodeType="afterEffect" fill="hold" presetClass="entr" presetID="10">
                                  <p:stCondLst>
                                    <p:cond delay="0"/>
                                  </p:stCondLst>
                                  <p:childTnLst>
                                    <p:set>
                                      <p:cBhvr>
                                        <p:cTn id="96" dur="1" fill="hold">
                                          <p:stCondLst>
                                            <p:cond delay="0"/>
                                          </p:stCondLst>
                                        </p:cTn>
                                        <p:tgtEl>
                                          <p:spTgt spid="311">
                                            <p:txEl>
                                              <p:pRg st="7" end="58"/>
                                            </p:txEl>
                                          </p:spTgt>
                                        </p:tgtEl>
                                        <p:attrNameLst>
                                          <p:attrName>style.visibility</p:attrName>
                                        </p:attrNameLst>
                                      </p:cBhvr>
                                      <p:to>
                                        <p:strVal val="visible"/>
                                      </p:to>
                                    </p:set>
                                    <p:animEffect filter="fade" transition="in">
                                      <p:cBhvr additive="repl">
                                        <p:cTn id="97" dur="500"/>
                                        <p:tgtEl>
                                          <p:spTgt spid="311">
                                            <p:txEl>
                                              <p:pRg st="7" end="58"/>
                                            </p:txEl>
                                          </p:spTgt>
                                        </p:tgtEl>
                                      </p:cBhvr>
                                    </p:animEffect>
                                  </p:childTnLst>
                                </p:cTn>
                              </p:par>
                            </p:childTnLst>
                          </p:cTn>
                        </p:par>
                        <p:par>
                          <p:cTn id="98" fill="hold">
                            <p:stCondLst>
                              <p:cond delay="2025"/>
                            </p:stCondLst>
                            <p:childTnLst>
                              <p:par>
                                <p:cTn id="99" nodeType="afterEffect" fill="hold" presetClass="entr" presetID="10">
                                  <p:stCondLst>
                                    <p:cond delay="0"/>
                                  </p:stCondLst>
                                  <p:childTnLst>
                                    <p:set>
                                      <p:cBhvr>
                                        <p:cTn id="100" dur="1" fill="hold">
                                          <p:stCondLst>
                                            <p:cond delay="0"/>
                                          </p:stCondLst>
                                        </p:cTn>
                                        <p:tgtEl>
                                          <p:spTgt spid="311">
                                            <p:txEl>
                                              <p:pRg st="58" end="111"/>
                                            </p:txEl>
                                          </p:spTgt>
                                        </p:tgtEl>
                                        <p:attrNameLst>
                                          <p:attrName>style.visibility</p:attrName>
                                        </p:attrNameLst>
                                      </p:cBhvr>
                                      <p:to>
                                        <p:strVal val="visible"/>
                                      </p:to>
                                    </p:set>
                                    <p:animEffect filter="fade" transition="in">
                                      <p:cBhvr additive="repl">
                                        <p:cTn id="101" dur="500"/>
                                        <p:tgtEl>
                                          <p:spTgt spid="311">
                                            <p:txEl>
                                              <p:pRg st="58" end="111"/>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3" name="TextShape 1"/>
          <p:cNvSpPr txBox="1"/>
          <p:nvPr/>
        </p:nvSpPr>
        <p:spPr>
          <a:xfrm>
            <a:off x="0" y="-171360"/>
            <a:ext cx="10515240" cy="1325160"/>
          </a:xfrm>
          <a:prstGeom prst="rect">
            <a:avLst/>
          </a:prstGeom>
          <a:noFill/>
          <a:ln>
            <a:noFill/>
          </a:ln>
        </p:spPr>
        <p:txBody>
          <a:bodyPr anchor="ctr">
            <a:normAutofit/>
          </a:bodyPr>
          <a:p>
            <a:pPr>
              <a:lnSpc>
                <a:spcPct val="100000"/>
              </a:lnSpc>
            </a:pPr>
            <a:r>
              <a:rPr b="0" lang="zh-CN" sz="4000" spc="-1" strike="noStrike">
                <a:solidFill>
                  <a:srgbClr val="477576"/>
                </a:solidFill>
                <a:uFill>
                  <a:solidFill>
                    <a:srgbClr val="ffffff"/>
                  </a:solidFill>
                </a:uFill>
                <a:latin typeface="黑体"/>
                <a:ea typeface="黑体"/>
              </a:rPr>
              <a:t>模型比较</a:t>
            </a:r>
            <a:endParaRPr b="0" lang="zh-CN" sz="4000" spc="-1" strike="noStrike">
              <a:solidFill>
                <a:srgbClr val="000000"/>
              </a:solidFill>
              <a:uFill>
                <a:solidFill>
                  <a:srgbClr val="ffffff"/>
                </a:solidFill>
              </a:uFill>
              <a:latin typeface="Century Gothic"/>
            </a:endParaRPr>
          </a:p>
        </p:txBody>
      </p:sp>
      <p:pic>
        <p:nvPicPr>
          <p:cNvPr id="314" name="图片 7" descr=""/>
          <p:cNvPicPr/>
          <p:nvPr/>
        </p:nvPicPr>
        <p:blipFill>
          <a:blip r:embed="rId1">
            <a:lum bright="70000" contrast="-70000"/>
          </a:blip>
          <a:stretch/>
        </p:blipFill>
        <p:spPr>
          <a:xfrm>
            <a:off x="10900080" y="5566320"/>
            <a:ext cx="1291320" cy="1291320"/>
          </a:xfrm>
          <a:prstGeom prst="rect">
            <a:avLst/>
          </a:prstGeom>
          <a:ln>
            <a:noFill/>
          </a:ln>
        </p:spPr>
      </p:pic>
      <p:graphicFrame>
        <p:nvGraphicFramePr>
          <p:cNvPr id="315" name="Table 2"/>
          <p:cNvGraphicFramePr/>
          <p:nvPr/>
        </p:nvGraphicFramePr>
        <p:xfrm>
          <a:off x="2528280" y="1218240"/>
          <a:ext cx="5328720" cy="2722320"/>
        </p:xfrm>
        <a:graphic>
          <a:graphicData uri="http://schemas.openxmlformats.org/drawingml/2006/table">
            <a:tbl>
              <a:tblPr/>
              <a:tblGrid>
                <a:gridCol w="2463120"/>
                <a:gridCol w="955080"/>
                <a:gridCol w="955080"/>
                <a:gridCol w="955440"/>
              </a:tblGrid>
              <a:tr h="680400">
                <a:tc gridSpan="4">
                  <a:txBody>
                    <a:bodyPr lIns="68400" rIns="68400" tIns="0" bIns="0" anchor="ctr"/>
                    <a:p>
                      <a:pPr algn="ctr">
                        <a:lnSpc>
                          <a:spcPct val="100000"/>
                        </a:lnSpc>
                      </a:pPr>
                      <a:r>
                        <a:rPr b="1" lang="en-US" sz="2400" spc="-1" strike="noStrike">
                          <a:solidFill>
                            <a:srgbClr val="ffffff"/>
                          </a:solidFill>
                          <a:uFill>
                            <a:solidFill>
                              <a:srgbClr val="ffffff"/>
                            </a:solidFill>
                          </a:uFill>
                          <a:latin typeface="Century Gothic"/>
                        </a:rPr>
                        <a:t>融资成功情况</a:t>
                      </a:r>
                      <a:r>
                        <a:rPr b="1" lang="en-US" sz="2400" spc="-1" strike="noStrike">
                          <a:solidFill>
                            <a:srgbClr val="ffffff"/>
                          </a:solidFill>
                          <a:uFill>
                            <a:solidFill>
                              <a:srgbClr val="ffffff"/>
                            </a:solidFill>
                          </a:uFill>
                          <a:latin typeface="Century Gothic"/>
                        </a:rPr>
                        <a:t>logit</a:t>
                      </a:r>
                      <a:r>
                        <a:rPr b="1" lang="en-US" sz="2400" spc="-1" strike="noStrike">
                          <a:solidFill>
                            <a:srgbClr val="ffffff"/>
                          </a:solidFill>
                          <a:uFill>
                            <a:solidFill>
                              <a:srgbClr val="ffffff"/>
                            </a:solidFill>
                          </a:uFill>
                          <a:latin typeface="Century Gothic"/>
                        </a:rPr>
                        <a:t>模型预测</a:t>
                      </a:r>
                      <a:endParaRPr b="0" lang="en-US" sz="2400" spc="-1" strike="noStrike">
                        <a:solidFill>
                          <a:srgbClr val="000000"/>
                        </a:solidFill>
                        <a:uFill>
                          <a:solidFill>
                            <a:srgbClr val="ffffff"/>
                          </a:solidFill>
                        </a:uFill>
                        <a:latin typeface="Arial"/>
                      </a:endParaRPr>
                    </a:p>
                  </a:txBody>
                  <a:tcPr marL="68400" marR="68400">
                    <a:lnL w="12240">
                      <a:solidFill>
                        <a:srgbClr val="ffffff"/>
                      </a:solidFill>
                    </a:lnL>
                    <a:lnR w="12240">
                      <a:solidFill>
                        <a:srgbClr val="ffffff"/>
                      </a:solidFill>
                    </a:lnR>
                    <a:lnT w="12240">
                      <a:solidFill>
                        <a:srgbClr val="ffffff"/>
                      </a:solidFill>
                    </a:lnT>
                    <a:lnB w="38160">
                      <a:solidFill>
                        <a:srgbClr val="ffffff"/>
                      </a:solidFill>
                    </a:lnB>
                    <a:solidFill>
                      <a:srgbClr val="b01513"/>
                    </a:solidFill>
                  </a:tcPr>
                </a:tc>
                <a:tc hMerge="1">
                  <a:tcPr>
                    <a:solidFill>
                      <a:srgbClr val="729fcf"/>
                    </a:solidFill>
                  </a:tcPr>
                </a:tc>
                <a:tc hMerge="1">
                  <a:tcPr>
                    <a:solidFill>
                      <a:srgbClr val="729fcf"/>
                    </a:solidFill>
                  </a:tcPr>
                </a:tc>
                <a:tc hMerge="1">
                  <a:tcPr>
                    <a:solidFill>
                      <a:srgbClr val="729fcf"/>
                    </a:solidFill>
                  </a:tcPr>
                </a:tc>
              </a:tr>
              <a:tr h="716400">
                <a:tc rowSpan="3">
                  <a:txBody>
                    <a:bodyPr lIns="68400" rIns="68400" tIns="0" bIns="0" anchor="ctr"/>
                    <a:p>
                      <a:pPr algn="ctr">
                        <a:lnSpc>
                          <a:spcPct val="100000"/>
                        </a:lnSpc>
                      </a:pPr>
                      <a:r>
                        <a:rPr b="1" lang="en-US" sz="2400" spc="-1" strike="noStrike">
                          <a:solidFill>
                            <a:srgbClr val="ffffff"/>
                          </a:solidFill>
                          <a:uFill>
                            <a:solidFill>
                              <a:srgbClr val="ffffff"/>
                            </a:solidFill>
                          </a:uFill>
                          <a:latin typeface="Century Gothic"/>
                        </a:rPr>
                        <a:t>真实借款</a:t>
                      </a:r>
                      <a:endParaRPr b="0" lang="en-US" sz="2400" spc="-1" strike="noStrike">
                        <a:solidFill>
                          <a:srgbClr val="000000"/>
                        </a:solidFill>
                        <a:uFill>
                          <a:solidFill>
                            <a:srgbClr val="ffffff"/>
                          </a:solidFill>
                        </a:uFill>
                        <a:latin typeface="Arial"/>
                      </a:endParaRPr>
                    </a:p>
                    <a:p>
                      <a:pPr algn="ctr">
                        <a:lnSpc>
                          <a:spcPct val="100000"/>
                        </a:lnSpc>
                      </a:pPr>
                      <a:endParaRPr b="0" lang="en-US" sz="2400" spc="-1" strike="noStrike">
                        <a:solidFill>
                          <a:srgbClr val="000000"/>
                        </a:solidFill>
                        <a:uFill>
                          <a:solidFill>
                            <a:srgbClr val="ffffff"/>
                          </a:solidFill>
                        </a:uFill>
                        <a:latin typeface="Arial"/>
                      </a:endParaRPr>
                    </a:p>
                    <a:p>
                      <a:pPr algn="ctr">
                        <a:lnSpc>
                          <a:spcPct val="100000"/>
                        </a:lnSpc>
                      </a:pPr>
                      <a:r>
                        <a:rPr b="1" lang="en-US" sz="2400" spc="-1" strike="noStrike">
                          <a:solidFill>
                            <a:srgbClr val="ffffff"/>
                          </a:solidFill>
                          <a:uFill>
                            <a:solidFill>
                              <a:srgbClr val="ffffff"/>
                            </a:solidFill>
                          </a:uFill>
                          <a:latin typeface="Century Gothic"/>
                        </a:rPr>
                        <a:t>融资情况</a:t>
                      </a:r>
                      <a:endParaRPr b="0" lang="en-US" sz="2400" spc="-1" strike="noStrike">
                        <a:solidFill>
                          <a:srgbClr val="000000"/>
                        </a:solidFill>
                        <a:uFill>
                          <a:solidFill>
                            <a:srgbClr val="ffffff"/>
                          </a:solidFill>
                        </a:uFill>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b01513"/>
                    </a:solidFill>
                  </a:tcPr>
                </a:tc>
                <a:tc>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e3cccc"/>
                    </a:solidFill>
                  </a:tcPr>
                </a:tc>
                <a:tc>
                  <a:txBody>
                    <a:bodyPr lIns="68400" rIns="68400" tIns="0" bIns="0" anchor="ctr"/>
                    <a:p>
                      <a:pPr algn="ctr">
                        <a:lnSpc>
                          <a:spcPct val="100000"/>
                        </a:lnSpc>
                      </a:pPr>
                      <a:r>
                        <a:rPr b="0" lang="en-US" sz="2400" spc="-1" strike="noStrike">
                          <a:solidFill>
                            <a:srgbClr val="000000"/>
                          </a:solidFill>
                          <a:uFill>
                            <a:solidFill>
                              <a:srgbClr val="ffffff"/>
                            </a:solidFill>
                          </a:uFill>
                          <a:latin typeface="Century Gothic"/>
                        </a:rPr>
                        <a:t>失败</a:t>
                      </a:r>
                      <a:endParaRPr b="0" lang="en-US" sz="2400" spc="-1" strike="noStrike">
                        <a:solidFill>
                          <a:srgbClr val="000000"/>
                        </a:solidFill>
                        <a:uFill>
                          <a:solidFill>
                            <a:srgbClr val="ffffff"/>
                          </a:solidFill>
                        </a:uFill>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e3cccc"/>
                    </a:solidFill>
                  </a:tcPr>
                </a:tc>
                <a:tc>
                  <a:txBody>
                    <a:bodyPr lIns="68400" rIns="68400" tIns="0" bIns="0" anchor="ctr"/>
                    <a:p>
                      <a:pPr algn="ctr">
                        <a:lnSpc>
                          <a:spcPct val="100000"/>
                        </a:lnSpc>
                      </a:pPr>
                      <a:r>
                        <a:rPr b="0" lang="en-US" sz="2400" spc="-1" strike="noStrike">
                          <a:solidFill>
                            <a:srgbClr val="000000"/>
                          </a:solidFill>
                          <a:uFill>
                            <a:solidFill>
                              <a:srgbClr val="ffffff"/>
                            </a:solidFill>
                          </a:uFill>
                          <a:latin typeface="Century Gothic"/>
                        </a:rPr>
                        <a:t>成功</a:t>
                      </a:r>
                      <a:endParaRPr b="0" lang="en-US" sz="2400" spc="-1" strike="noStrike">
                        <a:solidFill>
                          <a:srgbClr val="000000"/>
                        </a:solidFill>
                        <a:uFill>
                          <a:solidFill>
                            <a:srgbClr val="ffffff"/>
                          </a:solidFill>
                        </a:uFill>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e3cccc"/>
                    </a:solidFill>
                  </a:tcPr>
                </a:tc>
              </a:tr>
              <a:tr h="644760">
                <a:tc vMerge="1">
                  <a:tcPr>
                    <a:solidFill>
                      <a:srgbClr val="729fcf"/>
                    </a:solidFill>
                  </a:tcPr>
                </a:tc>
                <a:tc>
                  <a:txBody>
                    <a:bodyPr lIns="68400" rIns="68400" tIns="0" bIns="0" anchor="ctr"/>
                    <a:p>
                      <a:pPr algn="ctr">
                        <a:lnSpc>
                          <a:spcPct val="100000"/>
                        </a:lnSpc>
                      </a:pPr>
                      <a:r>
                        <a:rPr b="0" lang="en-US" sz="2400" spc="-1" strike="noStrike">
                          <a:solidFill>
                            <a:srgbClr val="000000"/>
                          </a:solidFill>
                          <a:uFill>
                            <a:solidFill>
                              <a:srgbClr val="ffffff"/>
                            </a:solidFill>
                          </a:uFill>
                          <a:latin typeface="Century Gothic"/>
                        </a:rPr>
                        <a:t>失败</a:t>
                      </a:r>
                      <a:endParaRPr b="0" lang="en-US" sz="2400" spc="-1" strike="noStrike">
                        <a:solidFill>
                          <a:srgbClr val="000000"/>
                        </a:solidFill>
                        <a:uFill>
                          <a:solidFill>
                            <a:srgbClr val="ffffff"/>
                          </a:solidFill>
                        </a:uFill>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f1e7e7"/>
                    </a:solidFill>
                  </a:tcPr>
                </a:tc>
                <a:tc>
                  <a:txBody>
                    <a:bodyPr lIns="68400" rIns="68400" tIns="0" bIns="0" anchor="ctr"/>
                    <a:p>
                      <a:pPr algn="ctr">
                        <a:lnSpc>
                          <a:spcPts val="776"/>
                        </a:lnSpc>
                      </a:pPr>
                      <a:r>
                        <a:rPr b="0" lang="en-US" sz="2400" spc="-1" strike="noStrike">
                          <a:solidFill>
                            <a:srgbClr val="000000"/>
                          </a:solidFill>
                          <a:uFill>
                            <a:solidFill>
                              <a:srgbClr val="ffffff"/>
                            </a:solidFill>
                          </a:uFill>
                          <a:latin typeface="宋体"/>
                          <a:ea typeface="宋体"/>
                        </a:rPr>
                        <a:t>4810</a:t>
                      </a:r>
                      <a:endParaRPr b="0" lang="en-US" sz="2400" spc="-1" strike="noStrike">
                        <a:solidFill>
                          <a:srgbClr val="000000"/>
                        </a:solidFill>
                        <a:uFill>
                          <a:solidFill>
                            <a:srgbClr val="ffffff"/>
                          </a:solidFill>
                        </a:uFill>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f1e7e7"/>
                    </a:solidFill>
                  </a:tcPr>
                </a:tc>
                <a:tc>
                  <a:txBody>
                    <a:bodyPr lIns="68400" rIns="68400" tIns="0" bIns="0" anchor="ctr"/>
                    <a:p>
                      <a:pPr algn="ctr">
                        <a:lnSpc>
                          <a:spcPts val="776"/>
                        </a:lnSpc>
                      </a:pPr>
                      <a:r>
                        <a:rPr b="0" lang="en-US" sz="2400" spc="-1" strike="noStrike">
                          <a:solidFill>
                            <a:srgbClr val="000000"/>
                          </a:solidFill>
                          <a:uFill>
                            <a:solidFill>
                              <a:srgbClr val="ffffff"/>
                            </a:solidFill>
                          </a:uFill>
                          <a:latin typeface="宋体"/>
                          <a:ea typeface="宋体"/>
                        </a:rPr>
                        <a:t>83</a:t>
                      </a:r>
                      <a:endParaRPr b="0" lang="en-US" sz="2400" spc="-1" strike="noStrike">
                        <a:solidFill>
                          <a:srgbClr val="000000"/>
                        </a:solidFill>
                        <a:uFill>
                          <a:solidFill>
                            <a:srgbClr val="ffffff"/>
                          </a:solidFill>
                        </a:uFill>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f1e7e7"/>
                    </a:solidFill>
                  </a:tcPr>
                </a:tc>
              </a:tr>
              <a:tr h="680760">
                <a:tc vMerge="1">
                  <a:tcPr>
                    <a:solidFill>
                      <a:srgbClr val="729fcf"/>
                    </a:solidFill>
                  </a:tcPr>
                </a:tc>
                <a:tc>
                  <a:txBody>
                    <a:bodyPr lIns="68400" rIns="68400" tIns="0" bIns="0" anchor="ctr"/>
                    <a:p>
                      <a:pPr algn="ctr">
                        <a:lnSpc>
                          <a:spcPct val="100000"/>
                        </a:lnSpc>
                      </a:pPr>
                      <a:r>
                        <a:rPr b="0" lang="en-US" sz="2400" spc="-1" strike="noStrike">
                          <a:solidFill>
                            <a:srgbClr val="000000"/>
                          </a:solidFill>
                          <a:uFill>
                            <a:solidFill>
                              <a:srgbClr val="ffffff"/>
                            </a:solidFill>
                          </a:uFill>
                          <a:latin typeface="Century Gothic"/>
                        </a:rPr>
                        <a:t>成功</a:t>
                      </a:r>
                      <a:endParaRPr b="0" lang="en-US" sz="2400" spc="-1" strike="noStrike">
                        <a:solidFill>
                          <a:srgbClr val="000000"/>
                        </a:solidFill>
                        <a:uFill>
                          <a:solidFill>
                            <a:srgbClr val="ffffff"/>
                          </a:solidFill>
                        </a:uFill>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e3cccc"/>
                    </a:solidFill>
                  </a:tcPr>
                </a:tc>
                <a:tc>
                  <a:txBody>
                    <a:bodyPr lIns="68400" rIns="68400" tIns="0" bIns="0" anchor="ctr"/>
                    <a:p>
                      <a:pPr algn="ctr">
                        <a:lnSpc>
                          <a:spcPts val="776"/>
                        </a:lnSpc>
                      </a:pPr>
                      <a:r>
                        <a:rPr b="0" lang="en-US" sz="2400" spc="-1" strike="noStrike">
                          <a:solidFill>
                            <a:srgbClr val="000000"/>
                          </a:solidFill>
                          <a:uFill>
                            <a:solidFill>
                              <a:srgbClr val="ffffff"/>
                            </a:solidFill>
                          </a:uFill>
                          <a:latin typeface="宋体"/>
                          <a:ea typeface="宋体"/>
                        </a:rPr>
                        <a:t>136</a:t>
                      </a:r>
                      <a:endParaRPr b="0" lang="en-US" sz="2400" spc="-1" strike="noStrike">
                        <a:solidFill>
                          <a:srgbClr val="000000"/>
                        </a:solidFill>
                        <a:uFill>
                          <a:solidFill>
                            <a:srgbClr val="ffffff"/>
                          </a:solidFill>
                        </a:uFill>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e3cccc"/>
                    </a:solidFill>
                  </a:tcPr>
                </a:tc>
                <a:tc>
                  <a:txBody>
                    <a:bodyPr lIns="68400" rIns="68400" tIns="0" bIns="0" anchor="ctr"/>
                    <a:p>
                      <a:pPr algn="ctr">
                        <a:lnSpc>
                          <a:spcPts val="776"/>
                        </a:lnSpc>
                      </a:pPr>
                      <a:r>
                        <a:rPr b="0" lang="en-US" sz="2400" spc="-1" strike="noStrike">
                          <a:solidFill>
                            <a:srgbClr val="000000"/>
                          </a:solidFill>
                          <a:uFill>
                            <a:solidFill>
                              <a:srgbClr val="ffffff"/>
                            </a:solidFill>
                          </a:uFill>
                          <a:latin typeface="宋体"/>
                          <a:ea typeface="宋体"/>
                        </a:rPr>
                        <a:t>257</a:t>
                      </a:r>
                      <a:endParaRPr b="0" lang="en-US" sz="2400" spc="-1" strike="noStrike">
                        <a:solidFill>
                          <a:srgbClr val="000000"/>
                        </a:solidFill>
                        <a:uFill>
                          <a:solidFill>
                            <a:srgbClr val="ffffff"/>
                          </a:solidFill>
                        </a:uFill>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e3cccc"/>
                    </a:solidFill>
                  </a:tcPr>
                </a:tc>
              </a:tr>
            </a:tbl>
          </a:graphicData>
        </a:graphic>
      </p:graphicFrame>
      <p:sp>
        <p:nvSpPr>
          <p:cNvPr id="316" name="CustomShape 3"/>
          <p:cNvSpPr/>
          <p:nvPr/>
        </p:nvSpPr>
        <p:spPr>
          <a:xfrm>
            <a:off x="2478600" y="4356360"/>
            <a:ext cx="5534640" cy="516960"/>
          </a:xfrm>
          <a:prstGeom prst="rect">
            <a:avLst/>
          </a:prstGeom>
          <a:noFill/>
          <a:ln>
            <a:noFill/>
          </a:ln>
        </p:spPr>
        <p:style>
          <a:lnRef idx="0"/>
          <a:fillRef idx="0"/>
          <a:effectRef idx="0"/>
          <a:fontRef idx="minor"/>
        </p:style>
        <p:txBody>
          <a:bodyPr wrap="none" lIns="90000" rIns="90000" tIns="45000" bIns="45000"/>
          <a:p>
            <a:pPr algn="just">
              <a:lnSpc>
                <a:spcPct val="100000"/>
              </a:lnSpc>
            </a:pPr>
            <a:r>
              <a:rPr b="0" lang="en-US" sz="2800" spc="-1" strike="noStrike">
                <a:solidFill>
                  <a:srgbClr val="000000"/>
                </a:solidFill>
                <a:uFill>
                  <a:solidFill>
                    <a:srgbClr val="ffffff"/>
                  </a:solidFill>
                </a:uFill>
                <a:latin typeface="Century Gothic"/>
              </a:rPr>
              <a:t>TPR= 0.654</a:t>
            </a:r>
            <a:r>
              <a:rPr b="0" lang="en-US" sz="2800" spc="-1" strike="noStrike">
                <a:solidFill>
                  <a:srgbClr val="000000"/>
                </a:solidFill>
                <a:uFill>
                  <a:solidFill>
                    <a:srgbClr val="ffffff"/>
                  </a:solidFill>
                </a:uFill>
                <a:latin typeface="Century Gothic"/>
              </a:rPr>
              <a:t>，</a:t>
            </a:r>
            <a:r>
              <a:rPr b="0" lang="en-US" sz="2800" spc="-1" strike="noStrike">
                <a:solidFill>
                  <a:srgbClr val="000000"/>
                </a:solidFill>
                <a:uFill>
                  <a:solidFill>
                    <a:srgbClr val="ffffff"/>
                  </a:solidFill>
                </a:uFill>
                <a:latin typeface="Century Gothic"/>
              </a:rPr>
              <a:t>FPR= 0.01696</a:t>
            </a:r>
            <a:r>
              <a:rPr b="0" lang="en-US" sz="2800" spc="-1" strike="noStrike">
                <a:solidFill>
                  <a:srgbClr val="000000"/>
                </a:solidFill>
                <a:uFill>
                  <a:solidFill>
                    <a:srgbClr val="ffffff"/>
                  </a:solidFill>
                </a:uFill>
                <a:latin typeface="Century Gothic"/>
              </a:rPr>
              <a:t>。</a:t>
            </a:r>
            <a:endParaRPr b="0" lang="en-US" sz="2800" spc="-1" strike="noStrike">
              <a:solidFill>
                <a:srgbClr val="000000"/>
              </a:solidFill>
              <a:uFill>
                <a:solidFill>
                  <a:srgbClr val="ffffff"/>
                </a:solidFill>
              </a:uFill>
              <a:latin typeface="Arial"/>
            </a:endParaRPr>
          </a:p>
        </p:txBody>
      </p:sp>
    </p:spTree>
  </p:cSld>
  <p:transition spd="med">
    <p:fade/>
  </p:transition>
  <p:timing>
    <p:tnLst>
      <p:par>
        <p:cTn id="102" dur="indefinite" restart="never" nodeType="tmRoot">
          <p:childTnLst>
            <p:seq>
              <p:cTn id="103" dur="indefinite" nodeType="mainSeq">
                <p:childTnLst>
                  <p:par>
                    <p:cTn id="104" fill="hold">
                      <p:stCondLst>
                        <p:cond delay="0"/>
                      </p:stCondLst>
                      <p:childTnLst>
                        <p:par>
                          <p:cTn id="105" fill="hold">
                            <p:stCondLst>
                              <p:cond delay="0"/>
                            </p:stCondLst>
                            <p:childTnLst>
                              <p:par>
                                <p:cTn id="106" nodeType="withEffect" fill="hold" presetClass="entr" presetID="10">
                                  <p:stCondLst>
                                    <p:cond delay="0"/>
                                  </p:stCondLst>
                                  <p:childTnLst>
                                    <p:set>
                                      <p:cBhvr>
                                        <p:cTn id="107" dur="1" fill="hold">
                                          <p:stCondLst>
                                            <p:cond delay="0"/>
                                          </p:stCondLst>
                                        </p:cTn>
                                        <p:tgtEl>
                                          <p:spTgt spid="313"/>
                                        </p:tgtEl>
                                        <p:attrNameLst>
                                          <p:attrName>style.visibility</p:attrName>
                                        </p:attrNameLst>
                                      </p:cBhvr>
                                      <p:to>
                                        <p:strVal val="visible"/>
                                      </p:to>
                                    </p:set>
                                    <p:animEffect filter="fade" transition="in">
                                      <p:cBhvr additive="repl">
                                        <p:cTn id="108" dur="500"/>
                                        <p:tgtEl>
                                          <p:spTgt spid="313"/>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17" name="图片 3" descr=""/>
          <p:cNvPicPr/>
          <p:nvPr/>
        </p:nvPicPr>
        <p:blipFill>
          <a:blip r:embed="rId1">
            <a:lum bright="70000" contrast="-70000"/>
          </a:blip>
          <a:stretch/>
        </p:blipFill>
        <p:spPr>
          <a:xfrm>
            <a:off x="10900080" y="5566320"/>
            <a:ext cx="1291320" cy="1291320"/>
          </a:xfrm>
          <a:prstGeom prst="rect">
            <a:avLst/>
          </a:prstGeom>
          <a:ln>
            <a:noFill/>
          </a:ln>
        </p:spPr>
      </p:pic>
      <p:sp>
        <p:nvSpPr>
          <p:cNvPr id="318" name="TextShape 1"/>
          <p:cNvSpPr txBox="1"/>
          <p:nvPr/>
        </p:nvSpPr>
        <p:spPr>
          <a:xfrm>
            <a:off x="0" y="0"/>
            <a:ext cx="10515240" cy="1325160"/>
          </a:xfrm>
          <a:prstGeom prst="rect">
            <a:avLst/>
          </a:prstGeom>
          <a:noFill/>
          <a:ln>
            <a:noFill/>
          </a:ln>
        </p:spPr>
        <p:txBody>
          <a:bodyPr anchor="ctr">
            <a:normAutofit/>
          </a:bodyPr>
          <a:p>
            <a:pPr>
              <a:lnSpc>
                <a:spcPct val="100000"/>
              </a:lnSpc>
            </a:pPr>
            <a:r>
              <a:rPr b="1" lang="zh-CN" sz="4000" spc="-1" strike="noStrike">
                <a:solidFill>
                  <a:srgbClr val="477576"/>
                </a:solidFill>
                <a:uFill>
                  <a:solidFill>
                    <a:srgbClr val="ffffff"/>
                  </a:solidFill>
                </a:uFill>
                <a:latin typeface="黑体"/>
                <a:ea typeface="黑体"/>
              </a:rPr>
              <a:t>六、</a:t>
            </a:r>
            <a:r>
              <a:rPr b="1" lang="zh-CN" sz="4000" spc="-1" strike="noStrike">
                <a:solidFill>
                  <a:srgbClr val="477576"/>
                </a:solidFill>
                <a:uFill>
                  <a:solidFill>
                    <a:srgbClr val="ffffff"/>
                  </a:solidFill>
                </a:uFill>
                <a:latin typeface="黑体"/>
                <a:ea typeface="黑体"/>
              </a:rPr>
              <a:t>对</a:t>
            </a:r>
            <a:r>
              <a:rPr b="1" lang="zh-CN" sz="4000" spc="-1" strike="noStrike">
                <a:solidFill>
                  <a:srgbClr val="477576"/>
                </a:solidFill>
                <a:uFill>
                  <a:solidFill>
                    <a:srgbClr val="ffffff"/>
                  </a:solidFill>
                </a:uFill>
                <a:latin typeface="黑体"/>
                <a:ea typeface="黑体"/>
              </a:rPr>
              <a:t>P2</a:t>
            </a:r>
            <a:r>
              <a:rPr b="1" lang="zh-CN" sz="4000" spc="-1" strike="noStrike">
                <a:solidFill>
                  <a:srgbClr val="477576"/>
                </a:solidFill>
                <a:uFill>
                  <a:solidFill>
                    <a:srgbClr val="ffffff"/>
                  </a:solidFill>
                </a:uFill>
                <a:latin typeface="黑体"/>
                <a:ea typeface="黑体"/>
              </a:rPr>
              <a:t>P</a:t>
            </a:r>
            <a:r>
              <a:rPr b="1" lang="zh-CN" sz="4000" spc="-1" strike="noStrike">
                <a:solidFill>
                  <a:srgbClr val="477576"/>
                </a:solidFill>
                <a:uFill>
                  <a:solidFill>
                    <a:srgbClr val="ffffff"/>
                  </a:solidFill>
                </a:uFill>
                <a:latin typeface="黑体"/>
                <a:ea typeface="黑体"/>
              </a:rPr>
              <a:t>网</a:t>
            </a:r>
            <a:r>
              <a:rPr b="1" lang="zh-CN" sz="4000" spc="-1" strike="noStrike">
                <a:solidFill>
                  <a:srgbClr val="477576"/>
                </a:solidFill>
                <a:uFill>
                  <a:solidFill>
                    <a:srgbClr val="ffffff"/>
                  </a:solidFill>
                </a:uFill>
                <a:latin typeface="黑体"/>
                <a:ea typeface="黑体"/>
              </a:rPr>
              <a:t>络借</a:t>
            </a:r>
            <a:r>
              <a:rPr b="1" lang="zh-CN" sz="4000" spc="-1" strike="noStrike">
                <a:solidFill>
                  <a:srgbClr val="477576"/>
                </a:solidFill>
                <a:uFill>
                  <a:solidFill>
                    <a:srgbClr val="ffffff"/>
                  </a:solidFill>
                </a:uFill>
                <a:latin typeface="黑体"/>
                <a:ea typeface="黑体"/>
              </a:rPr>
              <a:t>贷用</a:t>
            </a:r>
            <a:r>
              <a:rPr b="1" lang="zh-CN" sz="4000" spc="-1" strike="noStrike">
                <a:solidFill>
                  <a:srgbClr val="477576"/>
                </a:solidFill>
                <a:uFill>
                  <a:solidFill>
                    <a:srgbClr val="ffffff"/>
                  </a:solidFill>
                </a:uFill>
                <a:latin typeface="黑体"/>
                <a:ea typeface="黑体"/>
              </a:rPr>
              <a:t>户及</a:t>
            </a:r>
            <a:r>
              <a:rPr b="1" lang="zh-CN" sz="4000" spc="-1" strike="noStrike">
                <a:solidFill>
                  <a:srgbClr val="477576"/>
                </a:solidFill>
                <a:uFill>
                  <a:solidFill>
                    <a:srgbClr val="ffffff"/>
                  </a:solidFill>
                </a:uFill>
                <a:latin typeface="黑体"/>
                <a:ea typeface="黑体"/>
              </a:rPr>
              <a:t>平台</a:t>
            </a:r>
            <a:r>
              <a:rPr b="1" lang="zh-CN" sz="4000" spc="-1" strike="noStrike">
                <a:solidFill>
                  <a:srgbClr val="477576"/>
                </a:solidFill>
                <a:uFill>
                  <a:solidFill>
                    <a:srgbClr val="ffffff"/>
                  </a:solidFill>
                </a:uFill>
                <a:latin typeface="黑体"/>
                <a:ea typeface="黑体"/>
              </a:rPr>
              <a:t>的建</a:t>
            </a:r>
            <a:r>
              <a:rPr b="1" lang="zh-CN" sz="4000" spc="-1" strike="noStrike">
                <a:solidFill>
                  <a:srgbClr val="477576"/>
                </a:solidFill>
                <a:uFill>
                  <a:solidFill>
                    <a:srgbClr val="ffffff"/>
                  </a:solidFill>
                </a:uFill>
                <a:latin typeface="黑体"/>
                <a:ea typeface="黑体"/>
              </a:rPr>
              <a:t>议</a:t>
            </a:r>
            <a:endParaRPr b="0" lang="zh-CN" sz="4000" spc="-1" strike="noStrike">
              <a:solidFill>
                <a:srgbClr val="000000"/>
              </a:solidFill>
              <a:uFill>
                <a:solidFill>
                  <a:srgbClr val="ffffff"/>
                </a:solidFill>
              </a:uFill>
              <a:latin typeface="Century Gothic"/>
            </a:endParaRPr>
          </a:p>
        </p:txBody>
      </p:sp>
      <p:sp>
        <p:nvSpPr>
          <p:cNvPr id="319" name="CustomShape 2"/>
          <p:cNvSpPr/>
          <p:nvPr/>
        </p:nvSpPr>
        <p:spPr>
          <a:xfrm>
            <a:off x="827280" y="1078920"/>
            <a:ext cx="10522440" cy="5491800"/>
          </a:xfrm>
          <a:prstGeom prst="rect">
            <a:avLst/>
          </a:prstGeom>
          <a:noFill/>
          <a:ln>
            <a:noFill/>
          </a:ln>
        </p:spPr>
        <p:style>
          <a:lnRef idx="0"/>
          <a:fillRef idx="0"/>
          <a:effectRef idx="0"/>
          <a:fontRef idx="minor"/>
        </p:style>
        <p:txBody>
          <a:bodyPr lIns="90000" rIns="90000" tIns="45000" bIns="45000"/>
          <a:p>
            <a:pPr marL="228600" indent="-228240">
              <a:lnSpc>
                <a:spcPct val="150000"/>
              </a:lnSpc>
              <a:spcBef>
                <a:spcPts val="1001"/>
              </a:spcBef>
              <a:buClr>
                <a:srgbClr val="000000"/>
              </a:buClr>
              <a:buFont typeface="Arial"/>
              <a:buChar char="•"/>
            </a:pPr>
            <a:r>
              <a:rPr b="0" lang="en-US" sz="2600" spc="-1" strike="noStrike">
                <a:solidFill>
                  <a:srgbClr val="000000"/>
                </a:solidFill>
                <a:uFill>
                  <a:solidFill>
                    <a:srgbClr val="ffffff"/>
                  </a:solidFill>
                </a:uFill>
                <a:latin typeface="仿宋"/>
                <a:ea typeface="仿宋"/>
              </a:rPr>
              <a:t>（一）针对</a:t>
            </a:r>
            <a:r>
              <a:rPr b="0" lang="en-US" sz="2600" spc="-1" strike="noStrike">
                <a:solidFill>
                  <a:srgbClr val="000000"/>
                </a:solidFill>
                <a:uFill>
                  <a:solidFill>
                    <a:srgbClr val="ffffff"/>
                  </a:solidFill>
                </a:uFill>
                <a:latin typeface="仿宋"/>
                <a:ea typeface="仿宋"/>
              </a:rPr>
              <a:t>P2P</a:t>
            </a:r>
            <a:r>
              <a:rPr b="0" lang="en-US" sz="2600" spc="-1" strike="noStrike">
                <a:solidFill>
                  <a:srgbClr val="000000"/>
                </a:solidFill>
                <a:uFill>
                  <a:solidFill>
                    <a:srgbClr val="ffffff"/>
                  </a:solidFill>
                </a:uFill>
                <a:latin typeface="仿宋"/>
                <a:ea typeface="仿宋"/>
              </a:rPr>
              <a:t>网络借贷平台</a:t>
            </a:r>
            <a:endParaRPr b="0" lang="en-US" sz="2600" spc="-1" strike="noStrike">
              <a:solidFill>
                <a:srgbClr val="000000"/>
              </a:solidFill>
              <a:uFill>
                <a:solidFill>
                  <a:srgbClr val="ffffff"/>
                </a:solidFill>
              </a:uFill>
              <a:latin typeface="Arial"/>
            </a:endParaRPr>
          </a:p>
          <a:p>
            <a:pPr marL="228600" indent="-228240">
              <a:lnSpc>
                <a:spcPct val="150000"/>
              </a:lnSpc>
              <a:spcBef>
                <a:spcPts val="1001"/>
              </a:spcBef>
              <a:buClr>
                <a:srgbClr val="000000"/>
              </a:buClr>
              <a:buFont typeface="Arial"/>
              <a:buChar char="•"/>
            </a:pPr>
            <a:r>
              <a:rPr b="0" lang="en-US" sz="2600" spc="-1" strike="noStrike">
                <a:solidFill>
                  <a:srgbClr val="000000"/>
                </a:solidFill>
                <a:uFill>
                  <a:solidFill>
                    <a:srgbClr val="ffffff"/>
                  </a:solidFill>
                </a:uFill>
                <a:latin typeface="仿宋"/>
                <a:ea typeface="仿宋"/>
              </a:rPr>
              <a:t>结合本文的研究，首先针对</a:t>
            </a:r>
            <a:r>
              <a:rPr b="0" lang="en-US" sz="2600" spc="-1" strike="noStrike">
                <a:solidFill>
                  <a:srgbClr val="000000"/>
                </a:solidFill>
                <a:uFill>
                  <a:solidFill>
                    <a:srgbClr val="ffffff"/>
                  </a:solidFill>
                </a:uFill>
                <a:latin typeface="仿宋"/>
                <a:ea typeface="仿宋"/>
              </a:rPr>
              <a:t>P2P</a:t>
            </a:r>
            <a:r>
              <a:rPr b="0" lang="en-US" sz="2600" spc="-1" strike="noStrike">
                <a:solidFill>
                  <a:srgbClr val="000000"/>
                </a:solidFill>
                <a:uFill>
                  <a:solidFill>
                    <a:srgbClr val="ffffff"/>
                  </a:solidFill>
                </a:uFill>
                <a:latin typeface="仿宋"/>
                <a:ea typeface="仿宋"/>
              </a:rPr>
              <a:t>网络借贷平台而言，本文的建议如下：</a:t>
            </a:r>
            <a:endParaRPr b="0" lang="en-US" sz="2600" spc="-1" strike="noStrike">
              <a:solidFill>
                <a:srgbClr val="000000"/>
              </a:solidFill>
              <a:uFill>
                <a:solidFill>
                  <a:srgbClr val="ffffff"/>
                </a:solidFill>
              </a:uFill>
              <a:latin typeface="Arial"/>
            </a:endParaRPr>
          </a:p>
          <a:p>
            <a:pPr marL="228600" indent="-228240">
              <a:lnSpc>
                <a:spcPct val="150000"/>
              </a:lnSpc>
              <a:spcBef>
                <a:spcPts val="1001"/>
              </a:spcBef>
              <a:buClr>
                <a:srgbClr val="000000"/>
              </a:buClr>
              <a:buFont typeface="Arial"/>
              <a:buChar char="•"/>
            </a:pPr>
            <a:r>
              <a:rPr b="0" lang="en-US" sz="2600" spc="-1" strike="noStrike">
                <a:solidFill>
                  <a:srgbClr val="000000"/>
                </a:solidFill>
                <a:uFill>
                  <a:solidFill>
                    <a:srgbClr val="ffffff"/>
                  </a:solidFill>
                </a:uFill>
                <a:latin typeface="仿宋"/>
                <a:ea typeface="仿宋"/>
              </a:rPr>
              <a:t>在借款人发布借款标的之前，可以应用模型预测融资可获得性的概率，以提高平台运营效率：先对借款交易能否被投标，被投标概率为多少进行预测。对于预测成功可能性非常低的借款列表，根据其对应的参数大小，建议借款用户通过增加认证或上传更多资料等方式，提升借款成功率，以避免流标浪费系统资源以及借款人和放款用户的时间。</a:t>
            </a:r>
            <a:endParaRPr b="0" lang="en-US" sz="2600" spc="-1" strike="noStrike">
              <a:solidFill>
                <a:srgbClr val="000000"/>
              </a:solidFill>
              <a:uFill>
                <a:solidFill>
                  <a:srgbClr val="ffffff"/>
                </a:solidFill>
              </a:uFill>
              <a:latin typeface="Arial"/>
            </a:endParaRPr>
          </a:p>
        </p:txBody>
      </p:sp>
    </p:spTree>
  </p:cSld>
  <p:transition spd="med">
    <p:fade/>
  </p:transition>
  <p:timing>
    <p:tnLst>
      <p:par>
        <p:cTn id="109" dur="indefinite" restart="never" nodeType="tmRoot">
          <p:childTnLst>
            <p:seq>
              <p:cTn id="110" nodeType="mainSeq"/>
              <p:prevCondLst>
                <p:cond delay="0" evt="onPrev">
                  <p:tgtEl>
                    <p:sldTgt/>
                  </p:tgtEl>
                </p:cond>
              </p:prevCondLst>
              <p:nextCondLst>
                <p:cond delay="0" evt="onNext">
                  <p:tgtEl>
                    <p:sldTgt/>
                  </p:tgtEl>
                </p:cond>
              </p:nextCondLst>
            </p:seq>
          </p:childTnLst>
        </p:cTn>
      </p:par>
    </p:tnLst>
  </p:timing>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20" name="图片 3" descr=""/>
          <p:cNvPicPr/>
          <p:nvPr/>
        </p:nvPicPr>
        <p:blipFill>
          <a:blip r:embed="rId1">
            <a:lum bright="70000" contrast="-70000"/>
          </a:blip>
          <a:stretch/>
        </p:blipFill>
        <p:spPr>
          <a:xfrm>
            <a:off x="10900080" y="5566320"/>
            <a:ext cx="1291320" cy="1291320"/>
          </a:xfrm>
          <a:prstGeom prst="rect">
            <a:avLst/>
          </a:prstGeom>
          <a:ln>
            <a:noFill/>
          </a:ln>
        </p:spPr>
      </p:pic>
      <p:sp>
        <p:nvSpPr>
          <p:cNvPr id="321" name="CustomShape 1"/>
          <p:cNvSpPr/>
          <p:nvPr/>
        </p:nvSpPr>
        <p:spPr>
          <a:xfrm>
            <a:off x="317880" y="376560"/>
            <a:ext cx="11674800" cy="6933960"/>
          </a:xfrm>
          <a:prstGeom prst="rect">
            <a:avLst/>
          </a:prstGeom>
          <a:noFill/>
          <a:ln>
            <a:noFill/>
          </a:ln>
        </p:spPr>
        <p:style>
          <a:lnRef idx="0"/>
          <a:fillRef idx="0"/>
          <a:effectRef idx="0"/>
          <a:fontRef idx="minor"/>
        </p:style>
        <p:txBody>
          <a:bodyPr lIns="90000" rIns="90000" tIns="45000" bIns="45000"/>
          <a:p>
            <a:pPr marL="228600" indent="-228240">
              <a:lnSpc>
                <a:spcPct val="150000"/>
              </a:lnSpc>
              <a:spcBef>
                <a:spcPts val="1001"/>
              </a:spcBef>
              <a:buClr>
                <a:srgbClr val="000000"/>
              </a:buClr>
              <a:buFont typeface="Arial"/>
              <a:buChar char="•"/>
            </a:pPr>
            <a:r>
              <a:rPr b="0" lang="en-US" sz="2600" spc="-1" strike="noStrike">
                <a:solidFill>
                  <a:srgbClr val="000000"/>
                </a:solidFill>
                <a:uFill>
                  <a:solidFill>
                    <a:srgbClr val="ffffff"/>
                  </a:solidFill>
                </a:uFill>
                <a:latin typeface="仿宋"/>
                <a:ea typeface="仿宋"/>
              </a:rPr>
              <a:t>（二）针对</a:t>
            </a:r>
            <a:r>
              <a:rPr b="0" lang="en-US" sz="2600" spc="-1" strike="noStrike">
                <a:solidFill>
                  <a:srgbClr val="000000"/>
                </a:solidFill>
                <a:uFill>
                  <a:solidFill>
                    <a:srgbClr val="ffffff"/>
                  </a:solidFill>
                </a:uFill>
                <a:latin typeface="仿宋"/>
                <a:ea typeface="仿宋"/>
              </a:rPr>
              <a:t>P2P</a:t>
            </a:r>
            <a:r>
              <a:rPr b="0" lang="en-US" sz="2600" spc="-1" strike="noStrike">
                <a:solidFill>
                  <a:srgbClr val="000000"/>
                </a:solidFill>
                <a:uFill>
                  <a:solidFill>
                    <a:srgbClr val="ffffff"/>
                  </a:solidFill>
                </a:uFill>
                <a:latin typeface="仿宋"/>
                <a:ea typeface="仿宋"/>
              </a:rPr>
              <a:t>网络借贷平台用户</a:t>
            </a:r>
            <a:endParaRPr b="0" lang="en-US" sz="2600" spc="-1" strike="noStrike">
              <a:solidFill>
                <a:srgbClr val="000000"/>
              </a:solidFill>
              <a:uFill>
                <a:solidFill>
                  <a:srgbClr val="ffffff"/>
                </a:solidFill>
              </a:uFill>
              <a:latin typeface="Arial"/>
            </a:endParaRPr>
          </a:p>
          <a:p>
            <a:pPr marL="228600" indent="-228240">
              <a:lnSpc>
                <a:spcPct val="150000"/>
              </a:lnSpc>
              <a:spcBef>
                <a:spcPts val="1001"/>
              </a:spcBef>
              <a:buClr>
                <a:srgbClr val="000000"/>
              </a:buClr>
              <a:buFont typeface="Arial"/>
              <a:buChar char="•"/>
            </a:pPr>
            <a:r>
              <a:rPr b="0" lang="en-US" sz="2600" spc="-1" strike="noStrike">
                <a:solidFill>
                  <a:srgbClr val="000000"/>
                </a:solidFill>
                <a:uFill>
                  <a:solidFill>
                    <a:srgbClr val="ffffff"/>
                  </a:solidFill>
                </a:uFill>
                <a:latin typeface="仿宋"/>
                <a:ea typeface="仿宋"/>
              </a:rPr>
              <a:t>针对</a:t>
            </a:r>
            <a:r>
              <a:rPr b="0" lang="en-US" sz="2600" spc="-1" strike="noStrike">
                <a:solidFill>
                  <a:srgbClr val="000000"/>
                </a:solidFill>
                <a:uFill>
                  <a:solidFill>
                    <a:srgbClr val="ffffff"/>
                  </a:solidFill>
                </a:uFill>
                <a:latin typeface="仿宋"/>
                <a:ea typeface="仿宋"/>
              </a:rPr>
              <a:t>P2P</a:t>
            </a:r>
            <a:r>
              <a:rPr b="0" lang="en-US" sz="2600" spc="-1" strike="noStrike">
                <a:solidFill>
                  <a:srgbClr val="000000"/>
                </a:solidFill>
                <a:uFill>
                  <a:solidFill>
                    <a:srgbClr val="ffffff"/>
                  </a:solidFill>
                </a:uFill>
                <a:latin typeface="仿宋"/>
                <a:ea typeface="仿宋"/>
              </a:rPr>
              <a:t>网络借贷平台的用户而言，根据本文分析给出如下建议：</a:t>
            </a:r>
            <a:endParaRPr b="0" lang="en-US" sz="2600" spc="-1" strike="noStrike">
              <a:solidFill>
                <a:srgbClr val="000000"/>
              </a:solidFill>
              <a:uFill>
                <a:solidFill>
                  <a:srgbClr val="ffffff"/>
                </a:solidFill>
              </a:uFill>
              <a:latin typeface="Arial"/>
            </a:endParaRPr>
          </a:p>
          <a:p>
            <a:pPr marL="228600" indent="-228240">
              <a:lnSpc>
                <a:spcPct val="150000"/>
              </a:lnSpc>
              <a:spcBef>
                <a:spcPts val="1001"/>
              </a:spcBef>
              <a:buClr>
                <a:srgbClr val="000000"/>
              </a:buClr>
              <a:buFont typeface="Arial"/>
              <a:buChar char="•"/>
            </a:pPr>
            <a:r>
              <a:rPr b="0" lang="en-US" sz="2600" spc="-1" strike="noStrike">
                <a:solidFill>
                  <a:srgbClr val="000000"/>
                </a:solidFill>
                <a:uFill>
                  <a:solidFill>
                    <a:srgbClr val="ffffff"/>
                  </a:solidFill>
                </a:uFill>
                <a:latin typeface="仿宋"/>
                <a:ea typeface="仿宋"/>
              </a:rPr>
              <a:t>从样本分析以及融资获得性模型可以看出，借款交易中借款信息、个人特征信息对于放款用户的决策非常重要。在</a:t>
            </a:r>
            <a:r>
              <a:rPr b="0" lang="en-US" sz="2600" spc="-1" strike="noStrike">
                <a:solidFill>
                  <a:srgbClr val="000000"/>
                </a:solidFill>
                <a:uFill>
                  <a:solidFill>
                    <a:srgbClr val="ffffff"/>
                  </a:solidFill>
                </a:uFill>
                <a:latin typeface="仿宋"/>
                <a:ea typeface="仿宋"/>
              </a:rPr>
              <a:t>P2P</a:t>
            </a:r>
            <a:r>
              <a:rPr b="0" lang="en-US" sz="2600" spc="-1" strike="noStrike">
                <a:solidFill>
                  <a:srgbClr val="000000"/>
                </a:solidFill>
                <a:uFill>
                  <a:solidFill>
                    <a:srgbClr val="ffffff"/>
                  </a:solidFill>
                </a:uFill>
                <a:latin typeface="仿宋"/>
                <a:ea typeface="仿宋"/>
              </a:rPr>
              <a:t>网络借贷平台中，经常会出现一些借款交易，作为发起者的借款用户上传的资料极少，也极少进行认证，这种借款交易极容易流标。而这种流标一方面会对新的潜在借款人造成不能借到款的负面影响，同时也浪费了极大的降低了</a:t>
            </a:r>
            <a:r>
              <a:rPr b="0" lang="en-US" sz="2600" spc="-1" strike="noStrike">
                <a:solidFill>
                  <a:srgbClr val="000000"/>
                </a:solidFill>
                <a:uFill>
                  <a:solidFill>
                    <a:srgbClr val="ffffff"/>
                  </a:solidFill>
                </a:uFill>
                <a:latin typeface="仿宋"/>
                <a:ea typeface="仿宋"/>
              </a:rPr>
              <a:t>P2P</a:t>
            </a:r>
            <a:r>
              <a:rPr b="0" lang="en-US" sz="2600" spc="-1" strike="noStrike">
                <a:solidFill>
                  <a:srgbClr val="000000"/>
                </a:solidFill>
                <a:uFill>
                  <a:solidFill>
                    <a:srgbClr val="ffffff"/>
                  </a:solidFill>
                </a:uFill>
                <a:latin typeface="仿宋"/>
                <a:ea typeface="仿宋"/>
              </a:rPr>
              <a:t>网络借贷的运营效率。</a:t>
            </a:r>
            <a:endParaRPr b="0" lang="en-US" sz="2600" spc="-1" strike="noStrike">
              <a:solidFill>
                <a:srgbClr val="000000"/>
              </a:solidFill>
              <a:uFill>
                <a:solidFill>
                  <a:srgbClr val="ffffff"/>
                </a:solidFill>
              </a:uFill>
              <a:latin typeface="Arial"/>
            </a:endParaRPr>
          </a:p>
          <a:p>
            <a:pPr marL="228600" indent="-228240">
              <a:lnSpc>
                <a:spcPct val="150000"/>
              </a:lnSpc>
              <a:spcBef>
                <a:spcPts val="1001"/>
              </a:spcBef>
              <a:buClr>
                <a:srgbClr val="000000"/>
              </a:buClr>
              <a:buFont typeface="Arial"/>
              <a:buChar char="•"/>
            </a:pPr>
            <a:r>
              <a:rPr b="0" lang="en-US" sz="2600" spc="-1" strike="noStrike">
                <a:solidFill>
                  <a:srgbClr val="000000"/>
                </a:solidFill>
                <a:uFill>
                  <a:solidFill>
                    <a:srgbClr val="ffffff"/>
                  </a:solidFill>
                </a:uFill>
                <a:latin typeface="仿宋"/>
                <a:ea typeface="仿宋"/>
              </a:rPr>
              <a:t>因此，如实填写并完善借款交易中每一项信息并在</a:t>
            </a:r>
            <a:r>
              <a:rPr b="0" lang="en-US" sz="2600" spc="-1" strike="noStrike">
                <a:solidFill>
                  <a:srgbClr val="000000"/>
                </a:solidFill>
                <a:uFill>
                  <a:solidFill>
                    <a:srgbClr val="ffffff"/>
                  </a:solidFill>
                </a:uFill>
                <a:latin typeface="仿宋"/>
                <a:ea typeface="仿宋"/>
              </a:rPr>
              <a:t>P2P</a:t>
            </a:r>
            <a:r>
              <a:rPr b="0" lang="en-US" sz="2600" spc="-1" strike="noStrike">
                <a:solidFill>
                  <a:srgbClr val="000000"/>
                </a:solidFill>
                <a:uFill>
                  <a:solidFill>
                    <a:srgbClr val="ffffff"/>
                  </a:solidFill>
                </a:uFill>
                <a:latin typeface="仿宋"/>
                <a:ea typeface="仿宋"/>
              </a:rPr>
              <a:t>借贷平台进行各项信用认证可以大幅度提高放款用户对借款交易的信任度，从而可能提高融资获得率。</a:t>
            </a:r>
            <a:endParaRPr b="0" lang="en-US" sz="2600" spc="-1" strike="noStrike">
              <a:solidFill>
                <a:srgbClr val="000000"/>
              </a:solidFill>
              <a:uFill>
                <a:solidFill>
                  <a:srgbClr val="ffffff"/>
                </a:solidFill>
              </a:uFill>
              <a:latin typeface="Arial"/>
            </a:endParaRPr>
          </a:p>
          <a:p>
            <a:pPr>
              <a:lnSpc>
                <a:spcPct val="150000"/>
              </a:lnSpc>
              <a:spcBef>
                <a:spcPts val="1001"/>
              </a:spcBef>
            </a:pPr>
            <a:endParaRPr b="0" lang="en-US" sz="2600" spc="-1" strike="noStrike">
              <a:solidFill>
                <a:srgbClr val="000000"/>
              </a:solidFill>
              <a:uFill>
                <a:solidFill>
                  <a:srgbClr val="ffffff"/>
                </a:solidFill>
              </a:uFill>
              <a:latin typeface="Arial"/>
            </a:endParaRPr>
          </a:p>
        </p:txBody>
      </p:sp>
    </p:spTree>
  </p:cSld>
  <p:transition spd="med">
    <p:fade/>
  </p:transition>
  <p:timing>
    <p:tnLst>
      <p:par>
        <p:cTn id="111" dur="indefinite" restart="never" nodeType="tmRoot">
          <p:childTnLst>
            <p:seq>
              <p:cTn id="112" nodeType="mainSeq"/>
              <p:prevCondLst>
                <p:cond delay="0" evt="onPrev">
                  <p:tgtEl>
                    <p:sldTgt/>
                  </p:tgtEl>
                </p:cond>
              </p:prevCondLst>
              <p:nextCondLst>
                <p:cond delay="0"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1" name="TextShape 1"/>
          <p:cNvSpPr txBox="1"/>
          <p:nvPr/>
        </p:nvSpPr>
        <p:spPr>
          <a:xfrm>
            <a:off x="0" y="193680"/>
            <a:ext cx="11229480" cy="6419520"/>
          </a:xfrm>
          <a:prstGeom prst="rect">
            <a:avLst/>
          </a:prstGeom>
          <a:noFill/>
          <a:ln>
            <a:noFill/>
          </a:ln>
        </p:spPr>
        <p:txBody>
          <a:bodyPr/>
          <a:p>
            <a:pPr>
              <a:lnSpc>
                <a:spcPct val="170000"/>
              </a:lnSpc>
            </a:pPr>
            <a:endParaRPr b="0" lang="zh-CN" sz="1800" spc="-1" strike="noStrike">
              <a:solidFill>
                <a:srgbClr val="404040"/>
              </a:solidFill>
              <a:uFill>
                <a:solidFill>
                  <a:srgbClr val="ffffff"/>
                </a:solidFill>
              </a:uFill>
              <a:latin typeface="Century Gothic"/>
            </a:endParaRPr>
          </a:p>
          <a:p>
            <a:pPr>
              <a:lnSpc>
                <a:spcPct val="170000"/>
              </a:lnSpc>
              <a:spcBef>
                <a:spcPts val="1001"/>
              </a:spcBef>
            </a:pPr>
            <a:r>
              <a:rPr b="0" lang="zh-CN" sz="2400" spc="-1" strike="noStrike">
                <a:solidFill>
                  <a:srgbClr val="404040"/>
                </a:solidFill>
                <a:uFill>
                  <a:solidFill>
                    <a:srgbClr val="ffffff"/>
                  </a:solidFill>
                </a:uFill>
                <a:latin typeface="楷体"/>
                <a:ea typeface="楷体"/>
              </a:rPr>
              <a:t>1</a:t>
            </a:r>
            <a:r>
              <a:rPr b="0" lang="zh-CN" sz="2400" spc="-1" strike="noStrike">
                <a:solidFill>
                  <a:srgbClr val="404040"/>
                </a:solidFill>
                <a:uFill>
                  <a:solidFill>
                    <a:srgbClr val="ffffff"/>
                  </a:solidFill>
                </a:uFill>
                <a:latin typeface="楷体"/>
                <a:ea typeface="楷体"/>
              </a:rPr>
              <a:t>、 “某</a:t>
            </a:r>
            <a:r>
              <a:rPr b="0" lang="zh-CN" sz="2400" spc="-1" strike="noStrike">
                <a:solidFill>
                  <a:srgbClr val="404040"/>
                </a:solidFill>
                <a:uFill>
                  <a:solidFill>
                    <a:srgbClr val="ffffff"/>
                  </a:solidFill>
                </a:uFill>
                <a:latin typeface="楷体"/>
                <a:ea typeface="楷体"/>
              </a:rPr>
              <a:t>P2P</a:t>
            </a:r>
            <a:r>
              <a:rPr b="0" lang="zh-CN" sz="2400" spc="-1" strike="noStrike">
                <a:solidFill>
                  <a:srgbClr val="404040"/>
                </a:solidFill>
                <a:uFill>
                  <a:solidFill>
                    <a:srgbClr val="ffffff"/>
                  </a:solidFill>
                </a:uFill>
                <a:latin typeface="楷体"/>
                <a:ea typeface="楷体"/>
              </a:rPr>
              <a:t>平台”</a:t>
            </a:r>
            <a:r>
              <a:rPr b="1" lang="zh-CN" sz="2400" spc="-1" strike="noStrike">
                <a:solidFill>
                  <a:srgbClr val="00b0f0"/>
                </a:solidFill>
                <a:uFill>
                  <a:solidFill>
                    <a:srgbClr val="ffffff"/>
                  </a:solidFill>
                </a:uFill>
                <a:latin typeface="楷体"/>
                <a:ea typeface="楷体"/>
              </a:rPr>
              <a:t>用户量还是贷款规模都处于领先地位</a:t>
            </a:r>
            <a:r>
              <a:rPr b="0" lang="zh-CN" sz="2400" spc="-1" strike="noStrike">
                <a:solidFill>
                  <a:srgbClr val="404040"/>
                </a:solidFill>
                <a:uFill>
                  <a:solidFill>
                    <a:srgbClr val="ffffff"/>
                  </a:solidFill>
                </a:uFill>
                <a:latin typeface="楷体"/>
                <a:ea typeface="楷体"/>
              </a:rPr>
              <a:t>，且“某</a:t>
            </a:r>
            <a:r>
              <a:rPr b="0" lang="zh-CN" sz="2400" spc="-1" strike="noStrike">
                <a:solidFill>
                  <a:srgbClr val="404040"/>
                </a:solidFill>
                <a:uFill>
                  <a:solidFill>
                    <a:srgbClr val="ffffff"/>
                  </a:solidFill>
                </a:uFill>
                <a:latin typeface="楷体"/>
                <a:ea typeface="楷体"/>
              </a:rPr>
              <a:t>P2P</a:t>
            </a:r>
            <a:r>
              <a:rPr b="0" lang="zh-CN" sz="2400" spc="-1" strike="noStrike">
                <a:solidFill>
                  <a:srgbClr val="404040"/>
                </a:solidFill>
                <a:uFill>
                  <a:solidFill>
                    <a:srgbClr val="ffffff"/>
                  </a:solidFill>
                </a:uFill>
                <a:latin typeface="楷体"/>
                <a:ea typeface="楷体"/>
              </a:rPr>
              <a:t>平台”更早的为用户提供了</a:t>
            </a:r>
            <a:r>
              <a:rPr b="1" lang="zh-CN" sz="2400" spc="-1" strike="noStrike">
                <a:solidFill>
                  <a:srgbClr val="404040"/>
                </a:solidFill>
                <a:uFill>
                  <a:solidFill>
                    <a:srgbClr val="ffffff"/>
                  </a:solidFill>
                </a:uFill>
                <a:latin typeface="楷体"/>
                <a:ea typeface="楷体"/>
              </a:rPr>
              <a:t>本金或是本金</a:t>
            </a:r>
            <a:r>
              <a:rPr b="1" lang="zh-CN" sz="2400" spc="-1" strike="noStrike">
                <a:solidFill>
                  <a:srgbClr val="404040"/>
                </a:solidFill>
                <a:uFill>
                  <a:solidFill>
                    <a:srgbClr val="ffffff"/>
                  </a:solidFill>
                </a:uFill>
                <a:latin typeface="楷体"/>
                <a:ea typeface="楷体"/>
              </a:rPr>
              <a:t>+</a:t>
            </a:r>
            <a:r>
              <a:rPr b="1" lang="zh-CN" sz="2400" spc="-1" strike="noStrike">
                <a:solidFill>
                  <a:srgbClr val="404040"/>
                </a:solidFill>
                <a:uFill>
                  <a:solidFill>
                    <a:srgbClr val="ffffff"/>
                  </a:solidFill>
                </a:uFill>
                <a:latin typeface="楷体"/>
                <a:ea typeface="楷体"/>
              </a:rPr>
              <a:t>利息</a:t>
            </a:r>
            <a:r>
              <a:rPr b="0" lang="zh-CN" sz="2400" spc="-1" strike="noStrike">
                <a:solidFill>
                  <a:srgbClr val="404040"/>
                </a:solidFill>
                <a:uFill>
                  <a:solidFill>
                    <a:srgbClr val="ffffff"/>
                  </a:solidFill>
                </a:uFill>
                <a:latin typeface="楷体"/>
                <a:ea typeface="楷体"/>
              </a:rPr>
              <a:t>的保障服务，这点显然吸引了更多用户使用该平台。其平台出于实际需要的交易更多。</a:t>
            </a:r>
            <a:endParaRPr b="0" lang="zh-CN" sz="2400" spc="-1" strike="noStrike">
              <a:solidFill>
                <a:srgbClr val="404040"/>
              </a:solidFill>
              <a:uFill>
                <a:solidFill>
                  <a:srgbClr val="ffffff"/>
                </a:solidFill>
              </a:uFill>
              <a:latin typeface="Century Gothic"/>
            </a:endParaRPr>
          </a:p>
          <a:p>
            <a:pPr>
              <a:lnSpc>
                <a:spcPct val="170000"/>
              </a:lnSpc>
              <a:spcBef>
                <a:spcPts val="1001"/>
              </a:spcBef>
            </a:pPr>
            <a:r>
              <a:rPr b="0" lang="zh-CN" sz="2400" spc="-1" strike="noStrike">
                <a:solidFill>
                  <a:srgbClr val="404040"/>
                </a:solidFill>
                <a:uFill>
                  <a:solidFill>
                    <a:srgbClr val="ffffff"/>
                  </a:solidFill>
                </a:uFill>
                <a:latin typeface="楷体"/>
                <a:ea typeface="楷体"/>
              </a:rPr>
              <a:t>2</a:t>
            </a:r>
            <a:r>
              <a:rPr b="0" lang="zh-CN" sz="2400" spc="-1" strike="noStrike">
                <a:solidFill>
                  <a:srgbClr val="404040"/>
                </a:solidFill>
                <a:uFill>
                  <a:solidFill>
                    <a:srgbClr val="ffffff"/>
                  </a:solidFill>
                </a:uFill>
                <a:latin typeface="楷体"/>
                <a:ea typeface="楷体"/>
              </a:rPr>
              <a:t>、“某</a:t>
            </a:r>
            <a:r>
              <a:rPr b="0" lang="zh-CN" sz="2400" spc="-1" strike="noStrike">
                <a:solidFill>
                  <a:srgbClr val="404040"/>
                </a:solidFill>
                <a:uFill>
                  <a:solidFill>
                    <a:srgbClr val="ffffff"/>
                  </a:solidFill>
                </a:uFill>
                <a:latin typeface="楷体"/>
                <a:ea typeface="楷体"/>
              </a:rPr>
              <a:t>P2P</a:t>
            </a:r>
            <a:r>
              <a:rPr b="0" lang="zh-CN" sz="2400" spc="-1" strike="noStrike">
                <a:solidFill>
                  <a:srgbClr val="404040"/>
                </a:solidFill>
                <a:uFill>
                  <a:solidFill>
                    <a:srgbClr val="ffffff"/>
                  </a:solidFill>
                </a:uFill>
                <a:latin typeface="楷体"/>
                <a:ea typeface="楷体"/>
              </a:rPr>
              <a:t>平台”对</a:t>
            </a:r>
            <a:r>
              <a:rPr b="1" lang="zh-CN" sz="2400" spc="-1" strike="noStrike">
                <a:solidFill>
                  <a:srgbClr val="00b0f0"/>
                </a:solidFill>
                <a:uFill>
                  <a:solidFill>
                    <a:srgbClr val="ffffff"/>
                  </a:solidFill>
                </a:uFill>
                <a:latin typeface="楷体"/>
                <a:ea typeface="楷体"/>
              </a:rPr>
              <a:t>用户收取的费用</a:t>
            </a:r>
            <a:r>
              <a:rPr b="0" lang="zh-CN" sz="2400" spc="-1" strike="noStrike">
                <a:solidFill>
                  <a:srgbClr val="404040"/>
                </a:solidFill>
                <a:uFill>
                  <a:solidFill>
                    <a:srgbClr val="ffffff"/>
                  </a:solidFill>
                </a:uFill>
                <a:latin typeface="楷体"/>
                <a:ea typeface="楷体"/>
              </a:rPr>
              <a:t>（包括理财人的充值费用、提现费用、债权转让费用及借款人的借款服务费、借款管理费、提现费用、充值费用、逾期罚息和逾期管理费）</a:t>
            </a:r>
            <a:r>
              <a:rPr b="1" lang="zh-CN" sz="2400" spc="-1" strike="noStrike">
                <a:solidFill>
                  <a:srgbClr val="00b0f0"/>
                </a:solidFill>
                <a:uFill>
                  <a:solidFill>
                    <a:srgbClr val="ffffff"/>
                  </a:solidFill>
                </a:uFill>
                <a:latin typeface="楷体"/>
                <a:ea typeface="楷体"/>
              </a:rPr>
              <a:t>均较低</a:t>
            </a:r>
            <a:r>
              <a:rPr b="0" lang="zh-CN" sz="2400" spc="-1" strike="noStrike">
                <a:solidFill>
                  <a:srgbClr val="404040"/>
                </a:solidFill>
                <a:uFill>
                  <a:solidFill>
                    <a:srgbClr val="ffffff"/>
                  </a:solidFill>
                </a:uFill>
                <a:latin typeface="楷体"/>
                <a:ea typeface="楷体"/>
              </a:rPr>
              <a:t>，因此更容易有客户的实际参与交易。</a:t>
            </a:r>
            <a:endParaRPr b="0" lang="zh-CN" sz="2400" spc="-1" strike="noStrike">
              <a:solidFill>
                <a:srgbClr val="404040"/>
              </a:solidFill>
              <a:uFill>
                <a:solidFill>
                  <a:srgbClr val="ffffff"/>
                </a:solidFill>
              </a:uFill>
              <a:latin typeface="Century Gothic"/>
            </a:endParaRPr>
          </a:p>
          <a:p>
            <a:pPr>
              <a:lnSpc>
                <a:spcPct val="170000"/>
              </a:lnSpc>
              <a:spcBef>
                <a:spcPts val="1001"/>
              </a:spcBef>
            </a:pPr>
            <a:r>
              <a:rPr b="0" lang="zh-CN" sz="2400" spc="-1" strike="noStrike">
                <a:solidFill>
                  <a:srgbClr val="404040"/>
                </a:solidFill>
                <a:uFill>
                  <a:solidFill>
                    <a:srgbClr val="ffffff"/>
                  </a:solidFill>
                </a:uFill>
                <a:latin typeface="楷体"/>
                <a:ea typeface="楷体"/>
              </a:rPr>
              <a:t>3</a:t>
            </a:r>
            <a:r>
              <a:rPr b="0" lang="zh-CN" sz="2400" spc="-1" strike="noStrike">
                <a:solidFill>
                  <a:srgbClr val="404040"/>
                </a:solidFill>
                <a:uFill>
                  <a:solidFill>
                    <a:srgbClr val="ffffff"/>
                  </a:solidFill>
                </a:uFill>
                <a:latin typeface="楷体"/>
                <a:ea typeface="楷体"/>
              </a:rPr>
              <a:t>、“某</a:t>
            </a:r>
            <a:r>
              <a:rPr b="0" lang="zh-CN" sz="2400" spc="-1" strike="noStrike">
                <a:solidFill>
                  <a:srgbClr val="404040"/>
                </a:solidFill>
                <a:uFill>
                  <a:solidFill>
                    <a:srgbClr val="ffffff"/>
                  </a:solidFill>
                </a:uFill>
                <a:latin typeface="楷体"/>
                <a:ea typeface="楷体"/>
              </a:rPr>
              <a:t>P2P</a:t>
            </a:r>
            <a:r>
              <a:rPr b="0" lang="zh-CN" sz="2400" spc="-1" strike="noStrike">
                <a:solidFill>
                  <a:srgbClr val="404040"/>
                </a:solidFill>
                <a:uFill>
                  <a:solidFill>
                    <a:srgbClr val="ffffff"/>
                  </a:solidFill>
                </a:uFill>
                <a:latin typeface="楷体"/>
                <a:ea typeface="楷体"/>
              </a:rPr>
              <a:t>平台”平台综合评级高，</a:t>
            </a:r>
            <a:r>
              <a:rPr b="1" lang="zh-CN" sz="2400" spc="-1" strike="noStrike">
                <a:solidFill>
                  <a:srgbClr val="00b0f0"/>
                </a:solidFill>
                <a:uFill>
                  <a:solidFill>
                    <a:srgbClr val="ffffff"/>
                  </a:solidFill>
                </a:uFill>
                <a:latin typeface="楷体"/>
                <a:ea typeface="楷体"/>
              </a:rPr>
              <a:t>用户较为信赖平台</a:t>
            </a:r>
            <a:r>
              <a:rPr b="0" lang="zh-CN" sz="2400" spc="-1" strike="noStrike">
                <a:solidFill>
                  <a:srgbClr val="404040"/>
                </a:solidFill>
                <a:uFill>
                  <a:solidFill>
                    <a:srgbClr val="ffffff"/>
                  </a:solidFill>
                </a:uFill>
                <a:latin typeface="楷体"/>
                <a:ea typeface="楷体"/>
              </a:rPr>
              <a:t>。</a:t>
            </a:r>
            <a:endParaRPr b="0" lang="zh-CN" sz="2400" spc="-1" strike="noStrike">
              <a:solidFill>
                <a:srgbClr val="404040"/>
              </a:solidFill>
              <a:uFill>
                <a:solidFill>
                  <a:srgbClr val="ffffff"/>
                </a:solidFill>
              </a:uFill>
              <a:latin typeface="Century Gothic"/>
            </a:endParaRPr>
          </a:p>
          <a:p>
            <a:pPr>
              <a:lnSpc>
                <a:spcPct val="170000"/>
              </a:lnSpc>
              <a:spcBef>
                <a:spcPts val="1001"/>
              </a:spcBef>
            </a:pPr>
            <a:r>
              <a:rPr b="0" lang="zh-CN" sz="2400" spc="-1" strike="noStrike">
                <a:solidFill>
                  <a:srgbClr val="404040"/>
                </a:solidFill>
                <a:uFill>
                  <a:solidFill>
                    <a:srgbClr val="ffffff"/>
                  </a:solidFill>
                </a:uFill>
                <a:latin typeface="楷体"/>
                <a:ea typeface="楷体"/>
              </a:rPr>
              <a:t>4</a:t>
            </a:r>
            <a:r>
              <a:rPr b="0" lang="zh-CN" sz="2400" spc="-1" strike="noStrike">
                <a:solidFill>
                  <a:srgbClr val="404040"/>
                </a:solidFill>
                <a:uFill>
                  <a:solidFill>
                    <a:srgbClr val="ffffff"/>
                  </a:solidFill>
                </a:uFill>
                <a:latin typeface="楷体"/>
                <a:ea typeface="楷体"/>
              </a:rPr>
              <a:t>、 “某</a:t>
            </a:r>
            <a:r>
              <a:rPr b="0" lang="zh-CN" sz="2400" spc="-1" strike="noStrike">
                <a:solidFill>
                  <a:srgbClr val="404040"/>
                </a:solidFill>
                <a:uFill>
                  <a:solidFill>
                    <a:srgbClr val="ffffff"/>
                  </a:solidFill>
                </a:uFill>
                <a:latin typeface="楷体"/>
                <a:ea typeface="楷体"/>
              </a:rPr>
              <a:t>P2P</a:t>
            </a:r>
            <a:r>
              <a:rPr b="0" lang="zh-CN" sz="2400" spc="-1" strike="noStrike">
                <a:solidFill>
                  <a:srgbClr val="404040"/>
                </a:solidFill>
                <a:uFill>
                  <a:solidFill>
                    <a:srgbClr val="ffffff"/>
                  </a:solidFill>
                </a:uFill>
                <a:latin typeface="楷体"/>
                <a:ea typeface="楷体"/>
              </a:rPr>
              <a:t>平台”平台成立已较长时间，积累了大量借款交易信息，适合研究。</a:t>
            </a:r>
            <a:endParaRPr b="0" lang="zh-CN" sz="2400" spc="-1" strike="noStrike">
              <a:solidFill>
                <a:srgbClr val="404040"/>
              </a:solidFill>
              <a:uFill>
                <a:solidFill>
                  <a:srgbClr val="ffffff"/>
                </a:solidFill>
              </a:uFill>
              <a:latin typeface="Century Gothic"/>
            </a:endParaRPr>
          </a:p>
        </p:txBody>
      </p:sp>
      <p:pic>
        <p:nvPicPr>
          <p:cNvPr id="122" name="图片 7" descr=""/>
          <p:cNvPicPr/>
          <p:nvPr/>
        </p:nvPicPr>
        <p:blipFill>
          <a:blip r:embed="rId1">
            <a:lum bright="70000" contrast="-70000"/>
          </a:blip>
          <a:stretch/>
        </p:blipFill>
        <p:spPr>
          <a:xfrm>
            <a:off x="10900080" y="5566320"/>
            <a:ext cx="1291320" cy="1291320"/>
          </a:xfrm>
          <a:prstGeom prst="rect">
            <a:avLst/>
          </a:prstGeom>
          <a:ln>
            <a:noFill/>
          </a:ln>
        </p:spPr>
      </p:pic>
      <p:sp>
        <p:nvSpPr>
          <p:cNvPr id="123" name="CustomShape 2"/>
          <p:cNvSpPr/>
          <p:nvPr/>
        </p:nvSpPr>
        <p:spPr>
          <a:xfrm>
            <a:off x="180000" y="-153360"/>
            <a:ext cx="10515240" cy="1325160"/>
          </a:xfrm>
          <a:prstGeom prst="rect">
            <a:avLst/>
          </a:prstGeom>
          <a:noFill/>
          <a:ln>
            <a:noFill/>
          </a:ln>
        </p:spPr>
        <p:style>
          <a:lnRef idx="0"/>
          <a:fillRef idx="0"/>
          <a:effectRef idx="0"/>
          <a:fontRef idx="minor"/>
        </p:style>
        <p:txBody>
          <a:bodyPr anchor="ctr">
            <a:normAutofit/>
          </a:bodyPr>
          <a:p>
            <a:pPr>
              <a:lnSpc>
                <a:spcPct val="100000"/>
              </a:lnSpc>
            </a:pPr>
            <a:r>
              <a:rPr b="0" lang="en-US" sz="3600" spc="-1" strike="noStrike">
                <a:solidFill>
                  <a:srgbClr val="477576"/>
                </a:solidFill>
                <a:uFill>
                  <a:solidFill>
                    <a:srgbClr val="ffffff"/>
                  </a:solidFill>
                </a:uFill>
                <a:latin typeface="黑体"/>
                <a:ea typeface="黑体"/>
              </a:rPr>
              <a:t>（二）平台选择理由</a:t>
            </a:r>
            <a:endParaRPr b="0" lang="en-US" sz="3600" spc="-1" strike="noStrike">
              <a:solidFill>
                <a:srgbClr val="000000"/>
              </a:solidFill>
              <a:uFill>
                <a:solidFill>
                  <a:srgbClr val="ffffff"/>
                </a:solidFill>
              </a:uFill>
              <a:latin typeface="Arial"/>
            </a:endParaRPr>
          </a:p>
        </p:txBody>
      </p:sp>
    </p:spTree>
  </p:cSld>
  <p:transition spd="med">
    <p:fade/>
  </p:transition>
  <p:timing>
    <p:tnLst>
      <p:par>
        <p:cTn id="9" dur="indefinite" restart="never" nodeType="tmRoot">
          <p:childTnLst>
            <p:seq>
              <p:cTn id="10" nodeType="mainSeq"/>
              <p:prevCondLst>
                <p:cond delay="0" evt="onPrev">
                  <p:tgtEl>
                    <p:sldTgt/>
                  </p:tgtEl>
                </p:cond>
              </p:prevCondLst>
              <p:nextCondLst>
                <p:cond delay="0"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4" name="TextShape 1"/>
          <p:cNvSpPr txBox="1"/>
          <p:nvPr/>
        </p:nvSpPr>
        <p:spPr>
          <a:xfrm>
            <a:off x="0" y="1262160"/>
            <a:ext cx="9735840" cy="4350960"/>
          </a:xfrm>
          <a:prstGeom prst="rect">
            <a:avLst/>
          </a:prstGeom>
          <a:noFill/>
          <a:ln>
            <a:noFill/>
          </a:ln>
        </p:spPr>
        <p:txBody>
          <a:bodyPr/>
          <a:p>
            <a:pPr marL="343080" indent="-342720">
              <a:lnSpc>
                <a:spcPct val="150000"/>
              </a:lnSpc>
              <a:spcBef>
                <a:spcPts val="1001"/>
              </a:spcBef>
              <a:buClr>
                <a:srgbClr val="b01513"/>
              </a:buClr>
              <a:buSzPct val="80000"/>
              <a:buFont typeface="Wingdings 3" charset="2"/>
              <a:buChar char=""/>
            </a:pPr>
            <a:r>
              <a:rPr b="0" lang="zh-CN" sz="1800" spc="-1" strike="noStrike">
                <a:solidFill>
                  <a:srgbClr val="404040"/>
                </a:solidFill>
                <a:uFill>
                  <a:solidFill>
                    <a:srgbClr val="ffffff"/>
                  </a:solidFill>
                </a:uFill>
                <a:latin typeface="仿宋"/>
                <a:ea typeface="仿宋"/>
              </a:rPr>
              <a:t>目前“某</a:t>
            </a:r>
            <a:r>
              <a:rPr b="0" lang="zh-CN" sz="1800" spc="-1" strike="noStrike">
                <a:solidFill>
                  <a:srgbClr val="404040"/>
                </a:solidFill>
                <a:uFill>
                  <a:solidFill>
                    <a:srgbClr val="ffffff"/>
                  </a:solidFill>
                </a:uFill>
                <a:latin typeface="仿宋"/>
                <a:ea typeface="仿宋"/>
              </a:rPr>
              <a:t>P2P</a:t>
            </a:r>
            <a:r>
              <a:rPr b="0" lang="zh-CN" sz="1800" spc="-1" strike="noStrike">
                <a:solidFill>
                  <a:srgbClr val="404040"/>
                </a:solidFill>
                <a:uFill>
                  <a:solidFill>
                    <a:srgbClr val="ffffff"/>
                  </a:solidFill>
                </a:uFill>
                <a:latin typeface="仿宋"/>
                <a:ea typeface="仿宋"/>
              </a:rPr>
              <a:t>平台”平台已有</a:t>
            </a:r>
            <a:r>
              <a:rPr b="0" lang="zh-CN" sz="1800" spc="-1" strike="noStrike">
                <a:solidFill>
                  <a:srgbClr val="404040"/>
                </a:solidFill>
                <a:uFill>
                  <a:solidFill>
                    <a:srgbClr val="ffffff"/>
                  </a:solidFill>
                </a:uFill>
                <a:latin typeface="仿宋"/>
                <a:ea typeface="仿宋"/>
              </a:rPr>
              <a:t>80</a:t>
            </a:r>
            <a:r>
              <a:rPr b="0" lang="zh-CN" sz="1800" spc="-1" strike="noStrike">
                <a:solidFill>
                  <a:srgbClr val="404040"/>
                </a:solidFill>
                <a:uFill>
                  <a:solidFill>
                    <a:srgbClr val="ffffff"/>
                  </a:solidFill>
                </a:uFill>
                <a:latin typeface="仿宋"/>
                <a:ea typeface="仿宋"/>
              </a:rPr>
              <a:t>余万条交易记录，但由于网站对于连续时间内大量爬取其平台数据有防御措施，会限制该</a:t>
            </a:r>
            <a:r>
              <a:rPr b="0" lang="zh-CN" sz="1800" spc="-1" strike="noStrike">
                <a:solidFill>
                  <a:srgbClr val="404040"/>
                </a:solidFill>
                <a:uFill>
                  <a:solidFill>
                    <a:srgbClr val="ffffff"/>
                  </a:solidFill>
                </a:uFill>
                <a:latin typeface="仿宋"/>
                <a:ea typeface="仿宋"/>
              </a:rPr>
              <a:t>IP</a:t>
            </a:r>
            <a:r>
              <a:rPr b="0" lang="zh-CN" sz="1800" spc="-1" strike="noStrike">
                <a:solidFill>
                  <a:srgbClr val="404040"/>
                </a:solidFill>
                <a:uFill>
                  <a:solidFill>
                    <a:srgbClr val="ffffff"/>
                  </a:solidFill>
                </a:uFill>
                <a:latin typeface="仿宋"/>
                <a:ea typeface="仿宋"/>
              </a:rPr>
              <a:t>访问，另结合计算机等因素，本文随机采集了编号在</a:t>
            </a:r>
            <a:r>
              <a:rPr b="0" lang="zh-CN" sz="1800" spc="-1" strike="noStrike">
                <a:solidFill>
                  <a:srgbClr val="404040"/>
                </a:solidFill>
                <a:uFill>
                  <a:solidFill>
                    <a:srgbClr val="ffffff"/>
                  </a:solidFill>
                </a:uFill>
                <a:latin typeface="仿宋"/>
                <a:ea typeface="仿宋"/>
              </a:rPr>
              <a:t>000001</a:t>
            </a:r>
            <a:r>
              <a:rPr b="0" lang="zh-CN" sz="1800" spc="-1" strike="noStrike">
                <a:solidFill>
                  <a:srgbClr val="404040"/>
                </a:solidFill>
                <a:uFill>
                  <a:solidFill>
                    <a:srgbClr val="ffffff"/>
                  </a:solidFill>
                </a:uFill>
                <a:latin typeface="仿宋"/>
                <a:ea typeface="仿宋"/>
              </a:rPr>
              <a:t>至</a:t>
            </a:r>
            <a:r>
              <a:rPr b="0" lang="zh-CN" sz="1800" spc="-1" strike="noStrike">
                <a:solidFill>
                  <a:srgbClr val="404040"/>
                </a:solidFill>
                <a:uFill>
                  <a:solidFill>
                    <a:srgbClr val="ffffff"/>
                  </a:solidFill>
                </a:uFill>
                <a:latin typeface="仿宋"/>
                <a:ea typeface="仿宋"/>
              </a:rPr>
              <a:t>800000</a:t>
            </a:r>
            <a:r>
              <a:rPr b="0" lang="zh-CN" sz="1800" spc="-1" strike="noStrike">
                <a:solidFill>
                  <a:srgbClr val="404040"/>
                </a:solidFill>
                <a:uFill>
                  <a:solidFill>
                    <a:srgbClr val="ffffff"/>
                  </a:solidFill>
                </a:uFill>
                <a:latin typeface="仿宋"/>
                <a:ea typeface="仿宋"/>
              </a:rPr>
              <a:t>间某</a:t>
            </a:r>
            <a:r>
              <a:rPr b="0" lang="zh-CN" sz="1800" spc="-1" strike="noStrike">
                <a:solidFill>
                  <a:srgbClr val="404040"/>
                </a:solidFill>
                <a:uFill>
                  <a:solidFill>
                    <a:srgbClr val="ffffff"/>
                  </a:solidFill>
                </a:uFill>
                <a:latin typeface="仿宋"/>
                <a:ea typeface="仿宋"/>
              </a:rPr>
              <a:t>P2P</a:t>
            </a:r>
            <a:r>
              <a:rPr b="0" lang="zh-CN" sz="1800" spc="-1" strike="noStrike">
                <a:solidFill>
                  <a:srgbClr val="404040"/>
                </a:solidFill>
                <a:uFill>
                  <a:solidFill>
                    <a:srgbClr val="ffffff"/>
                  </a:solidFill>
                </a:uFill>
                <a:latin typeface="仿宋"/>
                <a:ea typeface="仿宋"/>
              </a:rPr>
              <a:t>平台平台的共</a:t>
            </a:r>
            <a:r>
              <a:rPr b="0" lang="zh-CN" sz="1800" spc="-1" strike="noStrike">
                <a:solidFill>
                  <a:srgbClr val="404040"/>
                </a:solidFill>
                <a:uFill>
                  <a:solidFill>
                    <a:srgbClr val="ffffff"/>
                  </a:solidFill>
                </a:uFill>
                <a:latin typeface="仿宋"/>
                <a:ea typeface="仿宋"/>
              </a:rPr>
              <a:t>40000</a:t>
            </a:r>
            <a:r>
              <a:rPr b="0" lang="zh-CN" sz="1800" spc="-1" strike="noStrike">
                <a:solidFill>
                  <a:srgbClr val="404040"/>
                </a:solidFill>
                <a:uFill>
                  <a:solidFill>
                    <a:srgbClr val="ffffff"/>
                  </a:solidFill>
                </a:uFill>
                <a:latin typeface="仿宋"/>
                <a:ea typeface="仿宋"/>
              </a:rPr>
              <a:t>笔交易的数据。</a:t>
            </a:r>
            <a:endParaRPr b="0" lang="zh-CN" sz="1800" spc="-1" strike="noStrike">
              <a:solidFill>
                <a:srgbClr val="404040"/>
              </a:solidFill>
              <a:uFill>
                <a:solidFill>
                  <a:srgbClr val="ffffff"/>
                </a:solidFill>
              </a:uFill>
              <a:latin typeface="Century Gothic"/>
            </a:endParaRPr>
          </a:p>
          <a:p>
            <a:pPr marL="343080" indent="-342720">
              <a:lnSpc>
                <a:spcPct val="150000"/>
              </a:lnSpc>
              <a:spcBef>
                <a:spcPts val="1001"/>
              </a:spcBef>
              <a:buClr>
                <a:srgbClr val="b01513"/>
              </a:buClr>
              <a:buSzPct val="80000"/>
              <a:buFont typeface="Wingdings 3" charset="2"/>
              <a:buChar char=""/>
            </a:pPr>
            <a:r>
              <a:rPr b="0" lang="zh-CN" sz="1800" spc="-1" strike="noStrike">
                <a:solidFill>
                  <a:srgbClr val="404040"/>
                </a:solidFill>
                <a:uFill>
                  <a:solidFill>
                    <a:srgbClr val="ffffff"/>
                  </a:solidFill>
                </a:uFill>
                <a:latin typeface="仿宋"/>
                <a:ea typeface="仿宋"/>
              </a:rPr>
              <a:t>（利用</a:t>
            </a:r>
            <a:r>
              <a:rPr b="0" lang="zh-CN" sz="1800" spc="-1" strike="noStrike">
                <a:solidFill>
                  <a:srgbClr val="404040"/>
                </a:solidFill>
                <a:uFill>
                  <a:solidFill>
                    <a:srgbClr val="ffffff"/>
                  </a:solidFill>
                </a:uFill>
                <a:latin typeface="仿宋"/>
                <a:ea typeface="仿宋"/>
              </a:rPr>
              <a:t>Hadoop MapReduce</a:t>
            </a:r>
            <a:r>
              <a:rPr b="0" lang="zh-CN" sz="1800" spc="-1" strike="noStrike">
                <a:solidFill>
                  <a:srgbClr val="404040"/>
                </a:solidFill>
                <a:uFill>
                  <a:solidFill>
                    <a:srgbClr val="ffffff"/>
                  </a:solidFill>
                </a:uFill>
                <a:latin typeface="仿宋"/>
                <a:ea typeface="仿宋"/>
              </a:rPr>
              <a:t>获取这些交易数据，这里省略</a:t>
            </a:r>
            <a:r>
              <a:rPr b="0" lang="zh-CN" sz="1800" spc="-1" strike="noStrike">
                <a:solidFill>
                  <a:srgbClr val="404040"/>
                </a:solidFill>
                <a:uFill>
                  <a:solidFill>
                    <a:srgbClr val="ffffff"/>
                  </a:solidFill>
                </a:uFill>
                <a:latin typeface="仿宋"/>
                <a:ea typeface="仿宋"/>
              </a:rPr>
              <a:t>10,000</a:t>
            </a:r>
            <a:r>
              <a:rPr b="0" lang="zh-CN" sz="1800" spc="-1" strike="noStrike">
                <a:solidFill>
                  <a:srgbClr val="404040"/>
                </a:solidFill>
                <a:uFill>
                  <a:solidFill>
                    <a:srgbClr val="ffffff"/>
                  </a:solidFill>
                </a:uFill>
                <a:latin typeface="仿宋"/>
                <a:ea typeface="仿宋"/>
              </a:rPr>
              <a:t>字）</a:t>
            </a:r>
            <a:endParaRPr b="0" lang="zh-CN" sz="1800" spc="-1" strike="noStrike">
              <a:solidFill>
                <a:srgbClr val="404040"/>
              </a:solidFill>
              <a:uFill>
                <a:solidFill>
                  <a:srgbClr val="ffffff"/>
                </a:solidFill>
              </a:uFill>
              <a:latin typeface="Century Gothic"/>
            </a:endParaRPr>
          </a:p>
          <a:p>
            <a:pPr marL="343080" indent="-342720">
              <a:lnSpc>
                <a:spcPct val="150000"/>
              </a:lnSpc>
              <a:spcBef>
                <a:spcPts val="1001"/>
              </a:spcBef>
              <a:buClr>
                <a:srgbClr val="b01513"/>
              </a:buClr>
              <a:buSzPct val="80000"/>
              <a:buFont typeface="Wingdings 3" charset="2"/>
              <a:buChar char=""/>
            </a:pPr>
            <a:r>
              <a:rPr b="0" lang="zh-CN" sz="1800" spc="-1" strike="noStrike">
                <a:solidFill>
                  <a:srgbClr val="404040"/>
                </a:solidFill>
                <a:uFill>
                  <a:solidFill>
                    <a:srgbClr val="ffffff"/>
                  </a:solidFill>
                </a:uFill>
                <a:latin typeface="仿宋"/>
                <a:ea typeface="仿宋"/>
              </a:rPr>
              <a:t>在采集的</a:t>
            </a:r>
            <a:r>
              <a:rPr b="0" lang="zh-CN" sz="1800" spc="-1" strike="noStrike">
                <a:solidFill>
                  <a:srgbClr val="404040"/>
                </a:solidFill>
                <a:uFill>
                  <a:solidFill>
                    <a:srgbClr val="ffffff"/>
                  </a:solidFill>
                </a:uFill>
                <a:latin typeface="仿宋"/>
                <a:ea typeface="仿宋"/>
              </a:rPr>
              <a:t>40000</a:t>
            </a:r>
            <a:r>
              <a:rPr b="0" lang="zh-CN" sz="1800" spc="-1" strike="noStrike">
                <a:solidFill>
                  <a:srgbClr val="404040"/>
                </a:solidFill>
                <a:uFill>
                  <a:solidFill>
                    <a:srgbClr val="ffffff"/>
                  </a:solidFill>
                </a:uFill>
                <a:latin typeface="仿宋"/>
                <a:ea typeface="仿宋"/>
              </a:rPr>
              <a:t>条交易数据中，除去</a:t>
            </a:r>
            <a:r>
              <a:rPr b="0" lang="zh-CN" sz="1800" spc="-1" strike="noStrike">
                <a:solidFill>
                  <a:srgbClr val="404040"/>
                </a:solidFill>
                <a:uFill>
                  <a:solidFill>
                    <a:srgbClr val="ffffff"/>
                  </a:solidFill>
                </a:uFill>
                <a:latin typeface="仿宋"/>
                <a:ea typeface="仿宋"/>
              </a:rPr>
              <a:t>1977</a:t>
            </a:r>
            <a:r>
              <a:rPr b="0" lang="zh-CN" sz="1800" spc="-1" strike="noStrike">
                <a:solidFill>
                  <a:srgbClr val="404040"/>
                </a:solidFill>
                <a:uFill>
                  <a:solidFill>
                    <a:srgbClr val="ffffff"/>
                  </a:solidFill>
                </a:uFill>
                <a:latin typeface="仿宋"/>
                <a:ea typeface="仿宋"/>
              </a:rPr>
              <a:t>条信息缺失的无效交易和</a:t>
            </a:r>
            <a:r>
              <a:rPr b="0" lang="zh-CN" sz="1800" spc="-1" strike="noStrike">
                <a:solidFill>
                  <a:srgbClr val="404040"/>
                </a:solidFill>
                <a:uFill>
                  <a:solidFill>
                    <a:srgbClr val="ffffff"/>
                  </a:solidFill>
                </a:uFill>
                <a:latin typeface="仿宋"/>
                <a:ea typeface="仿宋"/>
              </a:rPr>
              <a:t>2039</a:t>
            </a:r>
            <a:r>
              <a:rPr b="0" lang="zh-CN" sz="1800" spc="-1" strike="noStrike">
                <a:solidFill>
                  <a:srgbClr val="404040"/>
                </a:solidFill>
                <a:uFill>
                  <a:solidFill>
                    <a:srgbClr val="ffffff"/>
                  </a:solidFill>
                </a:uFill>
                <a:latin typeface="仿宋"/>
                <a:ea typeface="仿宋"/>
              </a:rPr>
              <a:t>条申请中的交易，共</a:t>
            </a:r>
            <a:r>
              <a:rPr b="1" lang="zh-CN" sz="1800" spc="-1" strike="noStrike">
                <a:solidFill>
                  <a:srgbClr val="00b0f0"/>
                </a:solidFill>
                <a:uFill>
                  <a:solidFill>
                    <a:srgbClr val="ffffff"/>
                  </a:solidFill>
                </a:uFill>
                <a:latin typeface="仿宋"/>
                <a:ea typeface="仿宋"/>
              </a:rPr>
              <a:t>35984</a:t>
            </a:r>
            <a:r>
              <a:rPr b="0" lang="zh-CN" sz="1800" spc="-1" strike="noStrike">
                <a:solidFill>
                  <a:srgbClr val="404040"/>
                </a:solidFill>
                <a:uFill>
                  <a:solidFill>
                    <a:srgbClr val="ffffff"/>
                  </a:solidFill>
                </a:uFill>
                <a:latin typeface="仿宋"/>
                <a:ea typeface="仿宋"/>
              </a:rPr>
              <a:t>条有效记录。</a:t>
            </a:r>
            <a:endParaRPr b="0" lang="zh-CN" sz="1800" spc="-1" strike="noStrike">
              <a:solidFill>
                <a:srgbClr val="404040"/>
              </a:solidFill>
              <a:uFill>
                <a:solidFill>
                  <a:srgbClr val="ffffff"/>
                </a:solidFill>
              </a:uFill>
              <a:latin typeface="Century Gothic"/>
            </a:endParaRPr>
          </a:p>
        </p:txBody>
      </p:sp>
      <p:pic>
        <p:nvPicPr>
          <p:cNvPr id="125" name="图片 4" descr=""/>
          <p:cNvPicPr/>
          <p:nvPr/>
        </p:nvPicPr>
        <p:blipFill>
          <a:blip r:embed="rId1">
            <a:lum bright="70000" contrast="-70000"/>
          </a:blip>
          <a:stretch/>
        </p:blipFill>
        <p:spPr>
          <a:xfrm>
            <a:off x="10810080" y="5566320"/>
            <a:ext cx="1291320" cy="1291320"/>
          </a:xfrm>
          <a:prstGeom prst="rect">
            <a:avLst/>
          </a:prstGeom>
          <a:ln>
            <a:noFill/>
          </a:ln>
        </p:spPr>
      </p:pic>
      <p:sp>
        <p:nvSpPr>
          <p:cNvPr id="126" name="CustomShape 2"/>
          <p:cNvSpPr/>
          <p:nvPr/>
        </p:nvSpPr>
        <p:spPr>
          <a:xfrm>
            <a:off x="384480" y="-63360"/>
            <a:ext cx="10515240" cy="1325160"/>
          </a:xfrm>
          <a:prstGeom prst="rect">
            <a:avLst/>
          </a:prstGeom>
          <a:noFill/>
          <a:ln>
            <a:noFill/>
          </a:ln>
        </p:spPr>
        <p:style>
          <a:lnRef idx="0"/>
          <a:fillRef idx="0"/>
          <a:effectRef idx="0"/>
          <a:fontRef idx="minor"/>
        </p:style>
        <p:txBody>
          <a:bodyPr anchor="ctr">
            <a:normAutofit/>
          </a:bodyPr>
          <a:p>
            <a:pPr>
              <a:lnSpc>
                <a:spcPct val="90000"/>
              </a:lnSpc>
            </a:pPr>
            <a:r>
              <a:rPr b="0" lang="en-US" sz="3600" spc="-1" strike="noStrike">
                <a:solidFill>
                  <a:srgbClr val="477576"/>
                </a:solidFill>
                <a:uFill>
                  <a:solidFill>
                    <a:srgbClr val="ffffff"/>
                  </a:solidFill>
                </a:uFill>
                <a:latin typeface="黑体"/>
                <a:ea typeface="黑体"/>
              </a:rPr>
              <a:t>（三）数据获取情况</a:t>
            </a:r>
            <a:endParaRPr b="0" lang="en-US" sz="3600" spc="-1" strike="noStrike">
              <a:solidFill>
                <a:srgbClr val="000000"/>
              </a:solidFill>
              <a:uFill>
                <a:solidFill>
                  <a:srgbClr val="ffffff"/>
                </a:solidFill>
              </a:uFill>
              <a:latin typeface="Arial"/>
            </a:endParaRPr>
          </a:p>
        </p:txBody>
      </p:sp>
    </p:spTree>
  </p:cSld>
  <p:transition spd="med">
    <p:fade/>
  </p:transition>
  <p:timing>
    <p:tnLst>
      <p:par>
        <p:cTn id="11" dur="indefinite" restart="never" nodeType="tmRoot">
          <p:childTnLst>
            <p:seq>
              <p:cTn id="12" nodeType="mainSeq"/>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7" name="TextShape 1"/>
          <p:cNvSpPr txBox="1"/>
          <p:nvPr/>
        </p:nvSpPr>
        <p:spPr>
          <a:xfrm>
            <a:off x="1203480" y="1521000"/>
            <a:ext cx="10988280" cy="4350960"/>
          </a:xfrm>
          <a:prstGeom prst="rect">
            <a:avLst/>
          </a:prstGeom>
          <a:noFill/>
          <a:ln>
            <a:noFill/>
          </a:ln>
        </p:spPr>
        <p:txBody>
          <a:bodyPr/>
          <a:p>
            <a:pPr marL="343080" indent="-342720">
              <a:lnSpc>
                <a:spcPct val="150000"/>
              </a:lnSpc>
              <a:spcBef>
                <a:spcPts val="1001"/>
              </a:spcBef>
              <a:buClr>
                <a:srgbClr val="b01513"/>
              </a:buClr>
              <a:buSzPct val="80000"/>
              <a:buFont typeface="Wingdings 3" charset="2"/>
              <a:buChar char=""/>
            </a:pPr>
            <a:r>
              <a:rPr b="0" lang="zh-CN" sz="1800" spc="-1" strike="noStrike">
                <a:solidFill>
                  <a:srgbClr val="404040"/>
                </a:solidFill>
                <a:uFill>
                  <a:solidFill>
                    <a:srgbClr val="ffffff"/>
                  </a:solidFill>
                </a:uFill>
                <a:latin typeface="仿宋"/>
                <a:ea typeface="仿宋"/>
              </a:rPr>
              <a:t>选定平台后，查看交易页面范例。</a:t>
            </a:r>
            <a:r>
              <a:rPr b="0" lang="zh-CN" sz="3200" spc="-1" strike="noStrike" u="sng">
                <a:solidFill>
                  <a:srgbClr val="82d0cb"/>
                </a:solidFill>
                <a:uFill>
                  <a:solidFill>
                    <a:srgbClr val="ffffff"/>
                  </a:solidFill>
                </a:uFill>
                <a:latin typeface="Century Gothic"/>
                <a:ea typeface="仿宋"/>
                <a:hlinkClick r:id="rId1"/>
              </a:rPr>
              <a:t>http://</a:t>
            </a:r>
            <a:r>
              <a:rPr b="0" lang="zh-CN" sz="3200" spc="-1" strike="noStrike" u="sng">
                <a:solidFill>
                  <a:srgbClr val="82d0cb"/>
                </a:solidFill>
                <a:uFill>
                  <a:solidFill>
                    <a:srgbClr val="ffffff"/>
                  </a:solidFill>
                </a:uFill>
                <a:latin typeface="Century Gothic"/>
                <a:ea typeface="仿宋"/>
                <a:hlinkClick r:id="rId2"/>
              </a:rPr>
              <a:t>www.we.com/lend/detailPage.action?loanId=0701816</a:t>
            </a:r>
            <a:endParaRPr b="0" lang="zh-CN" sz="3200" spc="-1" strike="noStrike">
              <a:solidFill>
                <a:srgbClr val="404040"/>
              </a:solidFill>
              <a:uFill>
                <a:solidFill>
                  <a:srgbClr val="ffffff"/>
                </a:solidFill>
              </a:uFill>
              <a:latin typeface="Century Gothic"/>
            </a:endParaRPr>
          </a:p>
          <a:p>
            <a:pPr>
              <a:lnSpc>
                <a:spcPct val="150000"/>
              </a:lnSpc>
              <a:spcBef>
                <a:spcPts val="1001"/>
              </a:spcBef>
            </a:pPr>
            <a:br/>
            <a:endParaRPr b="0" lang="zh-CN" sz="3200" spc="-1" strike="noStrike">
              <a:solidFill>
                <a:srgbClr val="404040"/>
              </a:solidFill>
              <a:uFill>
                <a:solidFill>
                  <a:srgbClr val="ffffff"/>
                </a:solidFill>
              </a:uFill>
              <a:latin typeface="Century Gothic"/>
            </a:endParaRPr>
          </a:p>
        </p:txBody>
      </p:sp>
      <p:pic>
        <p:nvPicPr>
          <p:cNvPr id="128" name="图片 4" descr=""/>
          <p:cNvPicPr/>
          <p:nvPr/>
        </p:nvPicPr>
        <p:blipFill>
          <a:blip r:embed="rId3">
            <a:lum bright="70000" contrast="-70000"/>
          </a:blip>
          <a:stretch/>
        </p:blipFill>
        <p:spPr>
          <a:xfrm>
            <a:off x="10810080" y="5566320"/>
            <a:ext cx="1291320" cy="1291320"/>
          </a:xfrm>
          <a:prstGeom prst="rect">
            <a:avLst/>
          </a:prstGeom>
          <a:ln>
            <a:noFill/>
          </a:ln>
        </p:spPr>
      </p:pic>
      <p:sp>
        <p:nvSpPr>
          <p:cNvPr id="129" name="CustomShape 2"/>
          <p:cNvSpPr/>
          <p:nvPr/>
        </p:nvSpPr>
        <p:spPr>
          <a:xfrm>
            <a:off x="384480" y="-63360"/>
            <a:ext cx="10515240" cy="1325160"/>
          </a:xfrm>
          <a:prstGeom prst="rect">
            <a:avLst/>
          </a:prstGeom>
          <a:noFill/>
          <a:ln>
            <a:noFill/>
          </a:ln>
        </p:spPr>
        <p:style>
          <a:lnRef idx="0"/>
          <a:fillRef idx="0"/>
          <a:effectRef idx="0"/>
          <a:fontRef idx="minor"/>
        </p:style>
        <p:txBody>
          <a:bodyPr anchor="ctr">
            <a:normAutofit/>
          </a:bodyPr>
          <a:p>
            <a:pPr>
              <a:lnSpc>
                <a:spcPct val="90000"/>
              </a:lnSpc>
            </a:pPr>
            <a:r>
              <a:rPr b="0" lang="en-US" sz="3600" spc="-1" strike="noStrike">
                <a:solidFill>
                  <a:srgbClr val="477576"/>
                </a:solidFill>
                <a:uFill>
                  <a:solidFill>
                    <a:srgbClr val="ffffff"/>
                  </a:solidFill>
                </a:uFill>
                <a:latin typeface="黑体"/>
                <a:ea typeface="黑体"/>
              </a:rPr>
              <a:t>（四）数据获取思路</a:t>
            </a:r>
            <a:endParaRPr b="0" lang="en-US" sz="3600" spc="-1" strike="noStrike">
              <a:solidFill>
                <a:srgbClr val="000000"/>
              </a:solidFill>
              <a:uFill>
                <a:solidFill>
                  <a:srgbClr val="ffffff"/>
                </a:solidFill>
              </a:uFill>
              <a:latin typeface="Arial"/>
            </a:endParaRPr>
          </a:p>
        </p:txBody>
      </p:sp>
    </p:spTree>
  </p:cSld>
  <p:transition spd="med">
    <p:fade/>
  </p:transition>
  <p:timing>
    <p:tnLst>
      <p:par>
        <p:cTn id="13" dur="indefinite" restart="never" nodeType="tmRoot">
          <p:childTnLst>
            <p:seq>
              <p:cTn id="14" nodeType="mainSeq"/>
              <p:prevCondLst>
                <p:cond delay="0" evt="onPrev">
                  <p:tgtEl>
                    <p:sldTgt/>
                  </p:tgtEl>
                </p:cond>
              </p:prevCondLst>
              <p:nextCondLst>
                <p:cond delay="0"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30" name="图片 4" descr=""/>
          <p:cNvPicPr/>
          <p:nvPr/>
        </p:nvPicPr>
        <p:blipFill>
          <a:blip r:embed="rId1">
            <a:lum bright="70000" contrast="-70000"/>
          </a:blip>
          <a:stretch/>
        </p:blipFill>
        <p:spPr>
          <a:xfrm>
            <a:off x="10810080" y="5566320"/>
            <a:ext cx="1291320" cy="1291320"/>
          </a:xfrm>
          <a:prstGeom prst="rect">
            <a:avLst/>
          </a:prstGeom>
          <a:ln>
            <a:noFill/>
          </a:ln>
        </p:spPr>
      </p:pic>
      <p:sp>
        <p:nvSpPr>
          <p:cNvPr id="131" name="CustomShape 1"/>
          <p:cNvSpPr/>
          <p:nvPr/>
        </p:nvSpPr>
        <p:spPr>
          <a:xfrm>
            <a:off x="384480" y="-63360"/>
            <a:ext cx="10515240" cy="1325160"/>
          </a:xfrm>
          <a:prstGeom prst="rect">
            <a:avLst/>
          </a:prstGeom>
          <a:noFill/>
          <a:ln>
            <a:noFill/>
          </a:ln>
        </p:spPr>
        <p:style>
          <a:lnRef idx="0"/>
          <a:fillRef idx="0"/>
          <a:effectRef idx="0"/>
          <a:fontRef idx="minor"/>
        </p:style>
        <p:txBody>
          <a:bodyPr anchor="ctr">
            <a:normAutofit/>
          </a:bodyPr>
          <a:p>
            <a:pPr>
              <a:lnSpc>
                <a:spcPct val="90000"/>
              </a:lnSpc>
            </a:pPr>
            <a:r>
              <a:rPr b="0" lang="en-US" sz="2800" spc="-1" strike="noStrike">
                <a:solidFill>
                  <a:srgbClr val="477576"/>
                </a:solidFill>
                <a:uFill>
                  <a:solidFill>
                    <a:srgbClr val="ffffff"/>
                  </a:solidFill>
                </a:uFill>
                <a:latin typeface="黑体"/>
                <a:ea typeface="黑体"/>
              </a:rPr>
              <a:t>借款交易页面范例</a:t>
            </a:r>
            <a:endParaRPr b="0" lang="en-US" sz="2800" spc="-1" strike="noStrike">
              <a:solidFill>
                <a:srgbClr val="000000"/>
              </a:solidFill>
              <a:uFill>
                <a:solidFill>
                  <a:srgbClr val="ffffff"/>
                </a:solidFill>
              </a:uFill>
              <a:latin typeface="Arial"/>
            </a:endParaRPr>
          </a:p>
        </p:txBody>
      </p:sp>
      <p:pic>
        <p:nvPicPr>
          <p:cNvPr id="132" name="图片 5" descr=""/>
          <p:cNvPicPr/>
          <p:nvPr/>
        </p:nvPicPr>
        <p:blipFill>
          <a:blip r:embed="rId2"/>
          <a:stretch/>
        </p:blipFill>
        <p:spPr>
          <a:xfrm>
            <a:off x="1352160" y="1262160"/>
            <a:ext cx="9457560" cy="5317200"/>
          </a:xfrm>
          <a:prstGeom prst="rect">
            <a:avLst/>
          </a:prstGeom>
          <a:ln>
            <a:noFill/>
          </a:ln>
        </p:spPr>
      </p:pic>
    </p:spTree>
  </p:cSld>
  <p:transition spd="med">
    <p:fade/>
  </p:transition>
  <p:timing>
    <p:tnLst>
      <p:par>
        <p:cTn id="15" dur="indefinite" restart="never" nodeType="tmRoot">
          <p:childTnLst>
            <p:seq>
              <p:cTn id="16" nodeType="mainSeq"/>
              <p:prevCondLst>
                <p:cond delay="0" evt="onPrev">
                  <p:tgtEl>
                    <p:sldTgt/>
                  </p:tgtEl>
                </p:cond>
              </p:prevCondLst>
              <p:nextCondLst>
                <p:cond delay="0" evt="onNext">
                  <p:tgtEl>
                    <p:sldTgt/>
                  </p:tgtEl>
                </p:cond>
              </p:nextCondLst>
            </p:seq>
          </p:childTnLst>
        </p:cTn>
      </p:par>
    </p:tnLst>
  </p:timing>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33" name="图片 4" descr=""/>
          <p:cNvPicPr/>
          <p:nvPr/>
        </p:nvPicPr>
        <p:blipFill>
          <a:blip r:embed="rId1">
            <a:lum bright="70000" contrast="-70000"/>
          </a:blip>
          <a:stretch/>
        </p:blipFill>
        <p:spPr>
          <a:xfrm>
            <a:off x="10810080" y="5566320"/>
            <a:ext cx="1291320" cy="1291320"/>
          </a:xfrm>
          <a:prstGeom prst="rect">
            <a:avLst/>
          </a:prstGeom>
          <a:ln>
            <a:noFill/>
          </a:ln>
        </p:spPr>
      </p:pic>
      <p:sp>
        <p:nvSpPr>
          <p:cNvPr id="134" name="CustomShape 1"/>
          <p:cNvSpPr/>
          <p:nvPr/>
        </p:nvSpPr>
        <p:spPr>
          <a:xfrm>
            <a:off x="384480" y="-441000"/>
            <a:ext cx="10515240" cy="1325160"/>
          </a:xfrm>
          <a:prstGeom prst="rect">
            <a:avLst/>
          </a:prstGeom>
          <a:noFill/>
          <a:ln>
            <a:noFill/>
          </a:ln>
        </p:spPr>
        <p:style>
          <a:lnRef idx="0"/>
          <a:fillRef idx="0"/>
          <a:effectRef idx="0"/>
          <a:fontRef idx="minor"/>
        </p:style>
        <p:txBody>
          <a:bodyPr anchor="ctr">
            <a:normAutofit/>
          </a:bodyPr>
          <a:p>
            <a:pPr>
              <a:lnSpc>
                <a:spcPct val="90000"/>
              </a:lnSpc>
            </a:pPr>
            <a:r>
              <a:rPr b="0" lang="en-US" sz="2800" spc="-1" strike="noStrike">
                <a:solidFill>
                  <a:srgbClr val="477576"/>
                </a:solidFill>
                <a:uFill>
                  <a:solidFill>
                    <a:srgbClr val="ffffff"/>
                  </a:solidFill>
                </a:uFill>
                <a:latin typeface="黑体"/>
                <a:ea typeface="黑体"/>
              </a:rPr>
              <a:t>借款交易页面范例</a:t>
            </a:r>
            <a:endParaRPr b="0" lang="en-US" sz="2800" spc="-1" strike="noStrike">
              <a:solidFill>
                <a:srgbClr val="000000"/>
              </a:solidFill>
              <a:uFill>
                <a:solidFill>
                  <a:srgbClr val="ffffff"/>
                </a:solidFill>
              </a:uFill>
              <a:latin typeface="Arial"/>
            </a:endParaRPr>
          </a:p>
        </p:txBody>
      </p:sp>
      <p:pic>
        <p:nvPicPr>
          <p:cNvPr id="135" name="图片 1" descr=""/>
          <p:cNvPicPr/>
          <p:nvPr/>
        </p:nvPicPr>
        <p:blipFill>
          <a:blip r:embed="rId2"/>
          <a:stretch/>
        </p:blipFill>
        <p:spPr>
          <a:xfrm>
            <a:off x="384480" y="513720"/>
            <a:ext cx="11283480" cy="6343920"/>
          </a:xfrm>
          <a:prstGeom prst="rect">
            <a:avLst/>
          </a:prstGeom>
          <a:ln>
            <a:noFill/>
          </a:ln>
        </p:spPr>
      </p:pic>
    </p:spTree>
  </p:cSld>
  <p:transition spd="med">
    <p:fade/>
  </p:transition>
  <p:timing>
    <p:tnLst>
      <p:par>
        <p:cTn id="17" dur="indefinite" restart="never" nodeType="tmRoot">
          <p:childTnLst>
            <p:seq>
              <p:cTn id="18" nodeType="mainSeq"/>
              <p:prevCondLst>
                <p:cond delay="0" evt="onPrev">
                  <p:tgtEl>
                    <p:sldTgt/>
                  </p:tgtEl>
                </p:cond>
              </p:prevCondLst>
              <p:nextCondLst>
                <p:cond delay="0"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Ion Boardroom</Template>
  <TotalTime>1062</TotalTime>
  <Application>LibreOffice/5.3.3.2$Linux_X86_64 LibreOffice_project/3d9a8b4b4e538a85e0782bd6c2d430bafe583448</Application>
  <Words>3483</Words>
  <Paragraphs>626</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2015-11-16T04:49:43Z</dcterms:created>
  <dc:creator>merry</dc:creator>
  <dc:description/>
  <dc:language>en-US</dc:language>
  <cp:lastModifiedBy>Feng Li</cp:lastModifiedBy>
  <dcterms:modified xsi:type="dcterms:W3CDTF">2017-05-25T09:01:47Z</dcterms:modified>
  <cp:revision>88</cp:revision>
  <dc:subject/>
  <dc:title>P2P网络借贷平台散标 投融资行为决策研究</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0</vt:i4>
  </property>
  <property fmtid="{D5CDD505-2E9C-101B-9397-08002B2CF9AE}" pid="4" name="HyperlinksChanged">
    <vt:bool>0</vt:bool>
  </property>
  <property fmtid="{D5CDD505-2E9C-101B-9397-08002B2CF9AE}" pid="5" name="LinksUpToDate">
    <vt:bool>0</vt:bool>
  </property>
  <property fmtid="{D5CDD505-2E9C-101B-9397-08002B2CF9AE}" pid="6" name="MMClips">
    <vt:i4>0</vt:i4>
  </property>
  <property fmtid="{D5CDD505-2E9C-101B-9397-08002B2CF9AE}" pid="7" name="Notes">
    <vt:i4>0</vt:i4>
  </property>
  <property fmtid="{D5CDD505-2E9C-101B-9397-08002B2CF9AE}" pid="8" name="PresentationFormat">
    <vt:lpwstr>Widescreen</vt:lpwstr>
  </property>
  <property fmtid="{D5CDD505-2E9C-101B-9397-08002B2CF9AE}" pid="9" name="ScaleCrop">
    <vt:bool>0</vt:bool>
  </property>
  <property fmtid="{D5CDD505-2E9C-101B-9397-08002B2CF9AE}" pid="10" name="ShareDoc">
    <vt:bool>0</vt:bool>
  </property>
  <property fmtid="{D5CDD505-2E9C-101B-9397-08002B2CF9AE}" pid="11" name="Slides">
    <vt:i4>45</vt:i4>
  </property>
</Properties>
</file>